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20"/>
  </p:notesMasterIdLst>
  <p:handoutMasterIdLst>
    <p:handoutMasterId r:id="rId21"/>
  </p:handoutMasterIdLst>
  <p:sldIdLst>
    <p:sldId id="260" r:id="rId2"/>
    <p:sldId id="2147326565" r:id="rId3"/>
    <p:sldId id="2147326566" r:id="rId4"/>
    <p:sldId id="323" r:id="rId5"/>
    <p:sldId id="325" r:id="rId6"/>
    <p:sldId id="293" r:id="rId7"/>
    <p:sldId id="289" r:id="rId8"/>
    <p:sldId id="291" r:id="rId9"/>
    <p:sldId id="317" r:id="rId10"/>
    <p:sldId id="326" r:id="rId11"/>
    <p:sldId id="327" r:id="rId12"/>
    <p:sldId id="2147326558" r:id="rId13"/>
    <p:sldId id="2147326559" r:id="rId14"/>
    <p:sldId id="2147326560" r:id="rId15"/>
    <p:sldId id="2147326568" r:id="rId16"/>
    <p:sldId id="2147326569" r:id="rId17"/>
    <p:sldId id="2147326567" r:id="rId18"/>
    <p:sldId id="318" r:id="rId19"/>
  </p:sldIdLst>
  <p:sldSz cx="9144000" cy="6858000" type="screen4x3"/>
  <p:notesSz cx="7010400" cy="9296400"/>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9A596"/>
    <a:srgbClr val="4792A7"/>
    <a:srgbClr val="97D18F"/>
    <a:srgbClr val="C3D1D3"/>
    <a:srgbClr val="BEC6C7"/>
    <a:srgbClr val="E6F4E4"/>
    <a:srgbClr val="EAE3F5"/>
    <a:srgbClr val="E4E9F4"/>
    <a:srgbClr val="86BDCC"/>
    <a:srgbClr val="EEEC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44" autoAdjust="0"/>
    <p:restoredTop sz="78183" autoAdjust="0"/>
  </p:normalViewPr>
  <p:slideViewPr>
    <p:cSldViewPr snapToObjects="1">
      <p:cViewPr varScale="1">
        <p:scale>
          <a:sx n="88" d="100"/>
          <a:sy n="88" d="100"/>
        </p:scale>
        <p:origin x="534" y="78"/>
      </p:cViewPr>
      <p:guideLst>
        <p:guide orient="horz" pos="2160"/>
        <p:guide pos="2880"/>
      </p:guideLst>
    </p:cSldViewPr>
  </p:slideViewPr>
  <p:notesTextViewPr>
    <p:cViewPr>
      <p:scale>
        <a:sx n="3" d="2"/>
        <a:sy n="3" d="2"/>
      </p:scale>
      <p:origin x="0" y="0"/>
    </p:cViewPr>
  </p:notesTextViewPr>
  <p:notesViewPr>
    <p:cSldViewPr snapToObjects="1">
      <p:cViewPr varScale="1">
        <p:scale>
          <a:sx n="56" d="100"/>
          <a:sy n="56" d="100"/>
        </p:scale>
        <p:origin x="-2856" y="-90"/>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4.xml.rels><?xml version="1.0" encoding="UTF-8" standalone="yes"?>
<Relationships xmlns="http://schemas.openxmlformats.org/package/2006/relationships"><Relationship Id="rId2" Type="http://schemas.openxmlformats.org/officeDocument/2006/relationships/hyperlink" Target="https://www.clickminded.com/google-cache-search/" TargetMode="External"/><Relationship Id="rId1" Type="http://schemas.openxmlformats.org/officeDocument/2006/relationships/hyperlink" Target="https://totheweb.com/learning_center/tools-search-engine-simulator/" TargetMode="External"/></Relationships>
</file>

<file path=ppt/diagrams/_rels/data6.xml.rels><?xml version="1.0" encoding="UTF-8" standalone="yes"?>
<Relationships xmlns="http://schemas.openxmlformats.org/package/2006/relationships"><Relationship Id="rId3" Type="http://schemas.openxmlformats.org/officeDocument/2006/relationships/hyperlink" Target="https://www.orbitmedia.com/blog/beginners-guide-to-google-search-console/" TargetMode="External"/><Relationship Id="rId7" Type="http://schemas.openxmlformats.org/officeDocument/2006/relationships/image" Target="../media/image23.png"/><Relationship Id="rId2" Type="http://schemas.openxmlformats.org/officeDocument/2006/relationships/hyperlink" Target="https://search.google.com/search-console/about" TargetMode="External"/><Relationship Id="rId1" Type="http://schemas.openxmlformats.org/officeDocument/2006/relationships/hyperlink" Target="https://www.google.com/webmasters/tools/submit-url?continue=/addurl" TargetMode="Externa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diagrams/_rels/drawing4.xml.rels><?xml version="1.0" encoding="UTF-8" standalone="yes"?>
<Relationships xmlns="http://schemas.openxmlformats.org/package/2006/relationships"><Relationship Id="rId2" Type="http://schemas.openxmlformats.org/officeDocument/2006/relationships/hyperlink" Target="https://www.clickminded.com/google-cache-search/" TargetMode="External"/><Relationship Id="rId1" Type="http://schemas.openxmlformats.org/officeDocument/2006/relationships/hyperlink" Target="https://totheweb.com/learning_center/tools-search-engine-simulator/" TargetMode="External"/></Relationships>
</file>

<file path=ppt/diagrams/_rels/drawing6.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3.png"/><Relationship Id="rId2" Type="http://schemas.openxmlformats.org/officeDocument/2006/relationships/hyperlink" Target="https://www.google.com/webmasters/tools/submit-url?continue=/addurl" TargetMode="External"/><Relationship Id="rId1" Type="http://schemas.openxmlformats.org/officeDocument/2006/relationships/image" Target="../media/image20.png"/><Relationship Id="rId6" Type="http://schemas.openxmlformats.org/officeDocument/2006/relationships/hyperlink" Target="https://www.orbitmedia.com/blog/beginners-guide-to-google-search-console/" TargetMode="External"/><Relationship Id="rId5" Type="http://schemas.openxmlformats.org/officeDocument/2006/relationships/hyperlink" Target="https://search.google.com/search-console/about" TargetMode="External"/><Relationship Id="rId4"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32C520-E370-442D-AF52-2A30997D8D3A}"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en-US"/>
        </a:p>
      </dgm:t>
    </dgm:pt>
    <dgm:pt modelId="{4725546B-9646-4DF6-8AF3-2D872C80C047}">
      <dgm:prSet>
        <dgm:style>
          <a:lnRef idx="2">
            <a:schemeClr val="accent3"/>
          </a:lnRef>
          <a:fillRef idx="1">
            <a:schemeClr val="lt1"/>
          </a:fillRef>
          <a:effectRef idx="0">
            <a:schemeClr val="accent3"/>
          </a:effectRef>
          <a:fontRef idx="minor">
            <a:schemeClr val="dk1"/>
          </a:fontRef>
        </dgm:style>
      </dgm:prSet>
      <dgm:spPr>
        <a:solidFill>
          <a:schemeClr val="accent2">
            <a:lumMod val="20000"/>
            <a:lumOff val="80000"/>
          </a:schemeClr>
        </a:solidFill>
        <a:ln w="6350">
          <a:solidFill>
            <a:schemeClr val="bg1">
              <a:lumMod val="50000"/>
            </a:schemeClr>
          </a:solidFill>
        </a:ln>
        <a:effectLst>
          <a:outerShdw blurRad="50800" dist="38100" dir="2700000" algn="tl" rotWithShape="0">
            <a:prstClr val="black">
              <a:alpha val="40000"/>
            </a:prstClr>
          </a:outerShdw>
        </a:effectLst>
      </dgm:spPr>
      <dgm:t>
        <a:bodyPr/>
        <a:lstStyle/>
        <a:p>
          <a:pPr algn="ctr"/>
          <a:r>
            <a:rPr lang="en-US" b="0" i="0" dirty="0">
              <a:solidFill>
                <a:schemeClr val="tx1"/>
              </a:solidFill>
              <a:latin typeface="Amasis MT Pro Medium" panose="02040604050005020304" pitchFamily="18" charset="0"/>
            </a:rPr>
            <a:t>Search for what?</a:t>
          </a:r>
          <a:endParaRPr lang="en-US" i="0" dirty="0">
            <a:solidFill>
              <a:schemeClr val="tx1"/>
            </a:solidFill>
            <a:latin typeface="Amasis MT Pro Medium" panose="02040604050005020304" pitchFamily="18" charset="0"/>
          </a:endParaRPr>
        </a:p>
      </dgm:t>
    </dgm:pt>
    <dgm:pt modelId="{4DE8F111-5D3E-46F0-BB81-D2A140B78D2A}" type="parTrans" cxnId="{87C4F9D3-EB73-4E00-BAA5-0176FD7C3211}">
      <dgm:prSet/>
      <dgm:spPr/>
      <dgm:t>
        <a:bodyPr/>
        <a:lstStyle/>
        <a:p>
          <a:pPr algn="ctr"/>
          <a:endParaRPr lang="en-US" i="0">
            <a:solidFill>
              <a:schemeClr val="tx1"/>
            </a:solidFill>
          </a:endParaRPr>
        </a:p>
      </dgm:t>
    </dgm:pt>
    <dgm:pt modelId="{51782C91-EF18-4946-8654-E7E0EB15071F}" type="sibTrans" cxnId="{87C4F9D3-EB73-4E00-BAA5-0176FD7C3211}">
      <dgm:prSet/>
      <dgm:spPr/>
      <dgm:t>
        <a:bodyPr/>
        <a:lstStyle/>
        <a:p>
          <a:pPr algn="ctr"/>
          <a:endParaRPr lang="en-US" i="0">
            <a:solidFill>
              <a:schemeClr val="tx1"/>
            </a:solidFill>
          </a:endParaRPr>
        </a:p>
      </dgm:t>
    </dgm:pt>
    <dgm:pt modelId="{8184D660-5A36-4AC5-88BF-E670520F2B7F}" type="pres">
      <dgm:prSet presAssocID="{F632C520-E370-442D-AF52-2A30997D8D3A}" presName="linear" presStyleCnt="0">
        <dgm:presLayoutVars>
          <dgm:animLvl val="lvl"/>
          <dgm:resizeHandles val="exact"/>
        </dgm:presLayoutVars>
      </dgm:prSet>
      <dgm:spPr/>
    </dgm:pt>
    <dgm:pt modelId="{AC5CDEF5-5B4C-49BC-B5F8-EA926487C443}" type="pres">
      <dgm:prSet presAssocID="{4725546B-9646-4DF6-8AF3-2D872C80C047}" presName="parentText" presStyleLbl="node1" presStyleIdx="0" presStyleCnt="1" custLinFactNeighborX="8566" custLinFactNeighborY="8427">
        <dgm:presLayoutVars>
          <dgm:chMax val="0"/>
          <dgm:bulletEnabled val="1"/>
        </dgm:presLayoutVars>
      </dgm:prSet>
      <dgm:spPr>
        <a:prstGeom prst="cloud">
          <a:avLst/>
        </a:prstGeom>
      </dgm:spPr>
    </dgm:pt>
  </dgm:ptLst>
  <dgm:cxnLst>
    <dgm:cxn modelId="{F996D61E-1FDF-4D59-AC4D-F4C561D61906}" type="presOf" srcId="{F632C520-E370-442D-AF52-2A30997D8D3A}" destId="{8184D660-5A36-4AC5-88BF-E670520F2B7F}" srcOrd="0" destOrd="0" presId="urn:microsoft.com/office/officeart/2005/8/layout/vList2"/>
    <dgm:cxn modelId="{C88FF221-5DFB-4AF4-AD75-24A644AE307C}" type="presOf" srcId="{4725546B-9646-4DF6-8AF3-2D872C80C047}" destId="{AC5CDEF5-5B4C-49BC-B5F8-EA926487C443}" srcOrd="0" destOrd="0" presId="urn:microsoft.com/office/officeart/2005/8/layout/vList2"/>
    <dgm:cxn modelId="{87C4F9D3-EB73-4E00-BAA5-0176FD7C3211}" srcId="{F632C520-E370-442D-AF52-2A30997D8D3A}" destId="{4725546B-9646-4DF6-8AF3-2D872C80C047}" srcOrd="0" destOrd="0" parTransId="{4DE8F111-5D3E-46F0-BB81-D2A140B78D2A}" sibTransId="{51782C91-EF18-4946-8654-E7E0EB15071F}"/>
    <dgm:cxn modelId="{78C0184B-F5AC-4B90-8235-BE5D010567CE}" type="presParOf" srcId="{8184D660-5A36-4AC5-88BF-E670520F2B7F}" destId="{AC5CDEF5-5B4C-49BC-B5F8-EA926487C443}"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16BD49-715C-44BE-B2AC-1100120C5891}" type="doc">
      <dgm:prSet loTypeId="urn:diagrams.loki3.com/BracketList" loCatId="list" qsTypeId="urn:microsoft.com/office/officeart/2005/8/quickstyle/simple1" qsCatId="simple" csTypeId="urn:microsoft.com/office/officeart/2005/8/colors/accent1_2" csCatId="accent1" phldr="1"/>
      <dgm:spPr/>
      <dgm:t>
        <a:bodyPr/>
        <a:lstStyle/>
        <a:p>
          <a:endParaRPr lang="en-US"/>
        </a:p>
      </dgm:t>
    </dgm:pt>
    <dgm:pt modelId="{4DAD9910-279C-4741-B9D5-61360916F42F}">
      <dgm:prSet/>
      <dgm:spPr/>
      <dgm:t>
        <a:bodyPr/>
        <a:lstStyle/>
        <a:p>
          <a:r>
            <a:rPr lang="en-CA" dirty="0"/>
            <a:t>SEO objective:</a:t>
          </a:r>
          <a:endParaRPr lang="en-US" dirty="0"/>
        </a:p>
      </dgm:t>
    </dgm:pt>
    <dgm:pt modelId="{714625DA-93E3-4F8C-9D5B-E6AEC990AC5A}" type="sibTrans" cxnId="{7CB4CEEA-FDCB-421D-8B7C-D9B7337845D7}">
      <dgm:prSet/>
      <dgm:spPr/>
      <dgm:t>
        <a:bodyPr/>
        <a:lstStyle/>
        <a:p>
          <a:endParaRPr lang="en-US"/>
        </a:p>
      </dgm:t>
    </dgm:pt>
    <dgm:pt modelId="{E3A8E82A-7B61-4C17-963A-FAEE0B800456}" type="parTrans" cxnId="{7CB4CEEA-FDCB-421D-8B7C-D9B7337845D7}">
      <dgm:prSet/>
      <dgm:spPr/>
      <dgm:t>
        <a:bodyPr/>
        <a:lstStyle/>
        <a:p>
          <a:endParaRPr lang="en-US"/>
        </a:p>
      </dgm:t>
    </dgm:pt>
    <dgm:pt modelId="{80F4F8DF-F570-4210-ABB6-E1CE807E6973}">
      <dgm:prSet/>
      <dgm:spPr>
        <a:solidFill>
          <a:srgbClr val="4792A7"/>
        </a:solidFill>
        <a:ln w="6350">
          <a:solidFill>
            <a:schemeClr val="tx1"/>
          </a:solidFill>
        </a:ln>
        <a:effectLst>
          <a:outerShdw blurRad="50800" dist="38100" dir="2700000" algn="tl" rotWithShape="0">
            <a:prstClr val="black">
              <a:alpha val="40000"/>
            </a:prstClr>
          </a:outerShdw>
        </a:effectLst>
      </dgm:spPr>
      <dgm:t>
        <a:bodyPr/>
        <a:lstStyle/>
        <a:p>
          <a:pPr algn="ctr">
            <a:buNone/>
          </a:pPr>
          <a:r>
            <a:rPr lang="en-CA" dirty="0"/>
            <a:t>To rank higher in SERPs</a:t>
          </a:r>
          <a:endParaRPr lang="en-US" dirty="0"/>
        </a:p>
      </dgm:t>
    </dgm:pt>
    <dgm:pt modelId="{55E6642A-66DE-4D5A-A2AA-7AA050B132DF}" type="parTrans" cxnId="{0C8D054C-98FB-4B36-AA48-5D937C57BF29}">
      <dgm:prSet/>
      <dgm:spPr/>
      <dgm:t>
        <a:bodyPr/>
        <a:lstStyle/>
        <a:p>
          <a:endParaRPr lang="en-US"/>
        </a:p>
      </dgm:t>
    </dgm:pt>
    <dgm:pt modelId="{D3A2DAE2-E6E6-4E3F-B7D3-655B19AF963F}" type="sibTrans" cxnId="{0C8D054C-98FB-4B36-AA48-5D937C57BF29}">
      <dgm:prSet/>
      <dgm:spPr/>
      <dgm:t>
        <a:bodyPr/>
        <a:lstStyle/>
        <a:p>
          <a:endParaRPr lang="en-US"/>
        </a:p>
      </dgm:t>
    </dgm:pt>
    <dgm:pt modelId="{E1359EE8-5E3B-4251-BE90-60736C1F4F77}" type="pres">
      <dgm:prSet presAssocID="{AA16BD49-715C-44BE-B2AC-1100120C5891}" presName="Name0" presStyleCnt="0">
        <dgm:presLayoutVars>
          <dgm:dir/>
          <dgm:animLvl val="lvl"/>
          <dgm:resizeHandles val="exact"/>
        </dgm:presLayoutVars>
      </dgm:prSet>
      <dgm:spPr/>
    </dgm:pt>
    <dgm:pt modelId="{EFD1CAD7-6EBF-4F23-BB64-F4818332A476}" type="pres">
      <dgm:prSet presAssocID="{4DAD9910-279C-4741-B9D5-61360916F42F}" presName="linNode" presStyleCnt="0"/>
      <dgm:spPr/>
    </dgm:pt>
    <dgm:pt modelId="{5024748C-ACFD-4A58-80BD-AC74E9F67B90}" type="pres">
      <dgm:prSet presAssocID="{4DAD9910-279C-4741-B9D5-61360916F42F}" presName="parTx" presStyleLbl="revTx" presStyleIdx="0" presStyleCnt="1">
        <dgm:presLayoutVars>
          <dgm:chMax val="1"/>
          <dgm:bulletEnabled val="1"/>
        </dgm:presLayoutVars>
      </dgm:prSet>
      <dgm:spPr/>
    </dgm:pt>
    <dgm:pt modelId="{B59D7527-04AB-4F4A-BD7B-2A0438D4EC44}" type="pres">
      <dgm:prSet presAssocID="{4DAD9910-279C-4741-B9D5-61360916F42F}" presName="bracket" presStyleLbl="parChTrans1D1" presStyleIdx="0" presStyleCnt="1" custScaleX="113609" custScaleY="131623"/>
      <dgm:spPr>
        <a:ln>
          <a:solidFill>
            <a:schemeClr val="tx1"/>
          </a:solidFill>
        </a:ln>
        <a:effectLst>
          <a:outerShdw blurRad="50800" dist="38100" dir="2700000" algn="tl" rotWithShape="0">
            <a:prstClr val="black">
              <a:alpha val="40000"/>
            </a:prstClr>
          </a:outerShdw>
        </a:effectLst>
      </dgm:spPr>
    </dgm:pt>
    <dgm:pt modelId="{85D8BF00-C2A6-42F4-A8C8-96294AB16318}" type="pres">
      <dgm:prSet presAssocID="{4DAD9910-279C-4741-B9D5-61360916F42F}" presName="spH" presStyleCnt="0"/>
      <dgm:spPr/>
    </dgm:pt>
    <dgm:pt modelId="{995C6736-9F9B-42AF-A340-DAFA3404710B}" type="pres">
      <dgm:prSet presAssocID="{4DAD9910-279C-4741-B9D5-61360916F42F}" presName="desTx" presStyleLbl="node1" presStyleIdx="0" presStyleCnt="1" custScaleX="80252" custScaleY="102161">
        <dgm:presLayoutVars>
          <dgm:bulletEnabled val="1"/>
        </dgm:presLayoutVars>
      </dgm:prSet>
      <dgm:spPr>
        <a:prstGeom prst="roundRect">
          <a:avLst/>
        </a:prstGeom>
      </dgm:spPr>
    </dgm:pt>
  </dgm:ptLst>
  <dgm:cxnLst>
    <dgm:cxn modelId="{6B29FB40-9185-4A4B-B773-09A0E7CBC4EC}" type="presOf" srcId="{80F4F8DF-F570-4210-ABB6-E1CE807E6973}" destId="{995C6736-9F9B-42AF-A340-DAFA3404710B}" srcOrd="0" destOrd="0" presId="urn:diagrams.loki3.com/BracketList"/>
    <dgm:cxn modelId="{0C8D054C-98FB-4B36-AA48-5D937C57BF29}" srcId="{4DAD9910-279C-4741-B9D5-61360916F42F}" destId="{80F4F8DF-F570-4210-ABB6-E1CE807E6973}" srcOrd="0" destOrd="0" parTransId="{55E6642A-66DE-4D5A-A2AA-7AA050B132DF}" sibTransId="{D3A2DAE2-E6E6-4E3F-B7D3-655B19AF963F}"/>
    <dgm:cxn modelId="{535F1BD5-1AD0-4B19-ABBD-D90D6C3BAC27}" type="presOf" srcId="{4DAD9910-279C-4741-B9D5-61360916F42F}" destId="{5024748C-ACFD-4A58-80BD-AC74E9F67B90}" srcOrd="0" destOrd="0" presId="urn:diagrams.loki3.com/BracketList"/>
    <dgm:cxn modelId="{3C4653E7-34C6-48EE-A46F-EDD38DB8BD3A}" type="presOf" srcId="{AA16BD49-715C-44BE-B2AC-1100120C5891}" destId="{E1359EE8-5E3B-4251-BE90-60736C1F4F77}" srcOrd="0" destOrd="0" presId="urn:diagrams.loki3.com/BracketList"/>
    <dgm:cxn modelId="{7CB4CEEA-FDCB-421D-8B7C-D9B7337845D7}" srcId="{AA16BD49-715C-44BE-B2AC-1100120C5891}" destId="{4DAD9910-279C-4741-B9D5-61360916F42F}" srcOrd="0" destOrd="0" parTransId="{E3A8E82A-7B61-4C17-963A-FAEE0B800456}" sibTransId="{714625DA-93E3-4F8C-9D5B-E6AEC990AC5A}"/>
    <dgm:cxn modelId="{D280292D-299F-480D-A202-2A2D4CB77BE5}" type="presParOf" srcId="{E1359EE8-5E3B-4251-BE90-60736C1F4F77}" destId="{EFD1CAD7-6EBF-4F23-BB64-F4818332A476}" srcOrd="0" destOrd="0" presId="urn:diagrams.loki3.com/BracketList"/>
    <dgm:cxn modelId="{84E64434-69FE-4AB8-A3DD-B8880258C047}" type="presParOf" srcId="{EFD1CAD7-6EBF-4F23-BB64-F4818332A476}" destId="{5024748C-ACFD-4A58-80BD-AC74E9F67B90}" srcOrd="0" destOrd="0" presId="urn:diagrams.loki3.com/BracketList"/>
    <dgm:cxn modelId="{25746E0B-B7F3-4292-BB5F-E6CDCD82ABA9}" type="presParOf" srcId="{EFD1CAD7-6EBF-4F23-BB64-F4818332A476}" destId="{B59D7527-04AB-4F4A-BD7B-2A0438D4EC44}" srcOrd="1" destOrd="0" presId="urn:diagrams.loki3.com/BracketList"/>
    <dgm:cxn modelId="{1603E697-93F3-4543-908C-EB142213F063}" type="presParOf" srcId="{EFD1CAD7-6EBF-4F23-BB64-F4818332A476}" destId="{85D8BF00-C2A6-42F4-A8C8-96294AB16318}" srcOrd="2" destOrd="0" presId="urn:diagrams.loki3.com/BracketList"/>
    <dgm:cxn modelId="{376DA041-EEFC-48D0-8B4C-F0AC0A229834}" type="presParOf" srcId="{EFD1CAD7-6EBF-4F23-BB64-F4818332A476}" destId="{995C6736-9F9B-42AF-A340-DAFA3404710B}" srcOrd="3" destOrd="0" presId="urn:diagrams.loki3.com/Bracket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A16BD49-715C-44BE-B2AC-1100120C5891}" type="doc">
      <dgm:prSet loTypeId="urn:diagrams.loki3.com/BracketList" loCatId="list" qsTypeId="urn:microsoft.com/office/officeart/2005/8/quickstyle/simple1" qsCatId="simple" csTypeId="urn:microsoft.com/office/officeart/2005/8/colors/accent1_2" csCatId="accent1" phldr="1"/>
      <dgm:spPr/>
      <dgm:t>
        <a:bodyPr/>
        <a:lstStyle/>
        <a:p>
          <a:endParaRPr lang="en-US"/>
        </a:p>
      </dgm:t>
    </dgm:pt>
    <dgm:pt modelId="{4DAD9910-279C-4741-B9D5-61360916F42F}">
      <dgm:prSet/>
      <dgm:spPr/>
      <dgm:t>
        <a:bodyPr/>
        <a:lstStyle/>
        <a:p>
          <a:r>
            <a:rPr lang="en-CA" dirty="0"/>
            <a:t>SEO objective:</a:t>
          </a:r>
          <a:endParaRPr lang="en-US" dirty="0"/>
        </a:p>
      </dgm:t>
    </dgm:pt>
    <dgm:pt modelId="{714625DA-93E3-4F8C-9D5B-E6AEC990AC5A}" type="sibTrans" cxnId="{7CB4CEEA-FDCB-421D-8B7C-D9B7337845D7}">
      <dgm:prSet/>
      <dgm:spPr/>
      <dgm:t>
        <a:bodyPr/>
        <a:lstStyle/>
        <a:p>
          <a:endParaRPr lang="en-US"/>
        </a:p>
      </dgm:t>
    </dgm:pt>
    <dgm:pt modelId="{E3A8E82A-7B61-4C17-963A-FAEE0B800456}" type="parTrans" cxnId="{7CB4CEEA-FDCB-421D-8B7C-D9B7337845D7}">
      <dgm:prSet/>
      <dgm:spPr/>
      <dgm:t>
        <a:bodyPr/>
        <a:lstStyle/>
        <a:p>
          <a:endParaRPr lang="en-US"/>
        </a:p>
      </dgm:t>
    </dgm:pt>
    <dgm:pt modelId="{80F4F8DF-F570-4210-ABB6-E1CE807E6973}">
      <dgm:prSet/>
      <dgm:spPr>
        <a:solidFill>
          <a:srgbClr val="4792A7"/>
        </a:solidFill>
        <a:ln w="6350">
          <a:solidFill>
            <a:schemeClr val="tx1"/>
          </a:solidFill>
        </a:ln>
        <a:effectLst>
          <a:outerShdw blurRad="50800" dist="38100" dir="2700000" algn="tl" rotWithShape="0">
            <a:prstClr val="black">
              <a:alpha val="40000"/>
            </a:prstClr>
          </a:outerShdw>
        </a:effectLst>
      </dgm:spPr>
      <dgm:t>
        <a:bodyPr/>
        <a:lstStyle/>
        <a:p>
          <a:pPr algn="ctr">
            <a:buNone/>
          </a:pPr>
          <a:r>
            <a:rPr lang="en-CA" dirty="0"/>
            <a:t>To rank higher in SERPs</a:t>
          </a:r>
          <a:endParaRPr lang="en-US" dirty="0"/>
        </a:p>
      </dgm:t>
    </dgm:pt>
    <dgm:pt modelId="{55E6642A-66DE-4D5A-A2AA-7AA050B132DF}" type="parTrans" cxnId="{0C8D054C-98FB-4B36-AA48-5D937C57BF29}">
      <dgm:prSet/>
      <dgm:spPr/>
      <dgm:t>
        <a:bodyPr/>
        <a:lstStyle/>
        <a:p>
          <a:endParaRPr lang="en-US"/>
        </a:p>
      </dgm:t>
    </dgm:pt>
    <dgm:pt modelId="{D3A2DAE2-E6E6-4E3F-B7D3-655B19AF963F}" type="sibTrans" cxnId="{0C8D054C-98FB-4B36-AA48-5D937C57BF29}">
      <dgm:prSet/>
      <dgm:spPr/>
      <dgm:t>
        <a:bodyPr/>
        <a:lstStyle/>
        <a:p>
          <a:endParaRPr lang="en-US"/>
        </a:p>
      </dgm:t>
    </dgm:pt>
    <dgm:pt modelId="{E1359EE8-5E3B-4251-BE90-60736C1F4F77}" type="pres">
      <dgm:prSet presAssocID="{AA16BD49-715C-44BE-B2AC-1100120C5891}" presName="Name0" presStyleCnt="0">
        <dgm:presLayoutVars>
          <dgm:dir/>
          <dgm:animLvl val="lvl"/>
          <dgm:resizeHandles val="exact"/>
        </dgm:presLayoutVars>
      </dgm:prSet>
      <dgm:spPr/>
    </dgm:pt>
    <dgm:pt modelId="{EFD1CAD7-6EBF-4F23-BB64-F4818332A476}" type="pres">
      <dgm:prSet presAssocID="{4DAD9910-279C-4741-B9D5-61360916F42F}" presName="linNode" presStyleCnt="0"/>
      <dgm:spPr/>
    </dgm:pt>
    <dgm:pt modelId="{5024748C-ACFD-4A58-80BD-AC74E9F67B90}" type="pres">
      <dgm:prSet presAssocID="{4DAD9910-279C-4741-B9D5-61360916F42F}" presName="parTx" presStyleLbl="revTx" presStyleIdx="0" presStyleCnt="1">
        <dgm:presLayoutVars>
          <dgm:chMax val="1"/>
          <dgm:bulletEnabled val="1"/>
        </dgm:presLayoutVars>
      </dgm:prSet>
      <dgm:spPr/>
    </dgm:pt>
    <dgm:pt modelId="{B59D7527-04AB-4F4A-BD7B-2A0438D4EC44}" type="pres">
      <dgm:prSet presAssocID="{4DAD9910-279C-4741-B9D5-61360916F42F}" presName="bracket" presStyleLbl="parChTrans1D1" presStyleIdx="0" presStyleCnt="1" custScaleX="113609" custScaleY="131623"/>
      <dgm:spPr>
        <a:ln>
          <a:solidFill>
            <a:schemeClr val="tx1"/>
          </a:solidFill>
        </a:ln>
        <a:effectLst>
          <a:outerShdw blurRad="50800" dist="38100" dir="2700000" algn="tl" rotWithShape="0">
            <a:prstClr val="black">
              <a:alpha val="40000"/>
            </a:prstClr>
          </a:outerShdw>
        </a:effectLst>
      </dgm:spPr>
    </dgm:pt>
    <dgm:pt modelId="{85D8BF00-C2A6-42F4-A8C8-96294AB16318}" type="pres">
      <dgm:prSet presAssocID="{4DAD9910-279C-4741-B9D5-61360916F42F}" presName="spH" presStyleCnt="0"/>
      <dgm:spPr/>
    </dgm:pt>
    <dgm:pt modelId="{995C6736-9F9B-42AF-A340-DAFA3404710B}" type="pres">
      <dgm:prSet presAssocID="{4DAD9910-279C-4741-B9D5-61360916F42F}" presName="desTx" presStyleLbl="node1" presStyleIdx="0" presStyleCnt="1" custScaleX="80252" custScaleY="102161">
        <dgm:presLayoutVars>
          <dgm:bulletEnabled val="1"/>
        </dgm:presLayoutVars>
      </dgm:prSet>
      <dgm:spPr>
        <a:prstGeom prst="roundRect">
          <a:avLst/>
        </a:prstGeom>
      </dgm:spPr>
    </dgm:pt>
  </dgm:ptLst>
  <dgm:cxnLst>
    <dgm:cxn modelId="{6B29FB40-9185-4A4B-B773-09A0E7CBC4EC}" type="presOf" srcId="{80F4F8DF-F570-4210-ABB6-E1CE807E6973}" destId="{995C6736-9F9B-42AF-A340-DAFA3404710B}" srcOrd="0" destOrd="0" presId="urn:diagrams.loki3.com/BracketList"/>
    <dgm:cxn modelId="{0C8D054C-98FB-4B36-AA48-5D937C57BF29}" srcId="{4DAD9910-279C-4741-B9D5-61360916F42F}" destId="{80F4F8DF-F570-4210-ABB6-E1CE807E6973}" srcOrd="0" destOrd="0" parTransId="{55E6642A-66DE-4D5A-A2AA-7AA050B132DF}" sibTransId="{D3A2DAE2-E6E6-4E3F-B7D3-655B19AF963F}"/>
    <dgm:cxn modelId="{535F1BD5-1AD0-4B19-ABBD-D90D6C3BAC27}" type="presOf" srcId="{4DAD9910-279C-4741-B9D5-61360916F42F}" destId="{5024748C-ACFD-4A58-80BD-AC74E9F67B90}" srcOrd="0" destOrd="0" presId="urn:diagrams.loki3.com/BracketList"/>
    <dgm:cxn modelId="{3C4653E7-34C6-48EE-A46F-EDD38DB8BD3A}" type="presOf" srcId="{AA16BD49-715C-44BE-B2AC-1100120C5891}" destId="{E1359EE8-5E3B-4251-BE90-60736C1F4F77}" srcOrd="0" destOrd="0" presId="urn:diagrams.loki3.com/BracketList"/>
    <dgm:cxn modelId="{7CB4CEEA-FDCB-421D-8B7C-D9B7337845D7}" srcId="{AA16BD49-715C-44BE-B2AC-1100120C5891}" destId="{4DAD9910-279C-4741-B9D5-61360916F42F}" srcOrd="0" destOrd="0" parTransId="{E3A8E82A-7B61-4C17-963A-FAEE0B800456}" sibTransId="{714625DA-93E3-4F8C-9D5B-E6AEC990AC5A}"/>
    <dgm:cxn modelId="{D280292D-299F-480D-A202-2A2D4CB77BE5}" type="presParOf" srcId="{E1359EE8-5E3B-4251-BE90-60736C1F4F77}" destId="{EFD1CAD7-6EBF-4F23-BB64-F4818332A476}" srcOrd="0" destOrd="0" presId="urn:diagrams.loki3.com/BracketList"/>
    <dgm:cxn modelId="{84E64434-69FE-4AB8-A3DD-B8880258C047}" type="presParOf" srcId="{EFD1CAD7-6EBF-4F23-BB64-F4818332A476}" destId="{5024748C-ACFD-4A58-80BD-AC74E9F67B90}" srcOrd="0" destOrd="0" presId="urn:diagrams.loki3.com/BracketList"/>
    <dgm:cxn modelId="{25746E0B-B7F3-4292-BB5F-E6CDCD82ABA9}" type="presParOf" srcId="{EFD1CAD7-6EBF-4F23-BB64-F4818332A476}" destId="{B59D7527-04AB-4F4A-BD7B-2A0438D4EC44}" srcOrd="1" destOrd="0" presId="urn:diagrams.loki3.com/BracketList"/>
    <dgm:cxn modelId="{1603E697-93F3-4543-908C-EB142213F063}" type="presParOf" srcId="{EFD1CAD7-6EBF-4F23-BB64-F4818332A476}" destId="{85D8BF00-C2A6-42F4-A8C8-96294AB16318}" srcOrd="2" destOrd="0" presId="urn:diagrams.loki3.com/BracketList"/>
    <dgm:cxn modelId="{376DA041-EEFC-48D0-8B4C-F0AC0A229834}" type="presParOf" srcId="{EFD1CAD7-6EBF-4F23-BB64-F4818332A476}" destId="{995C6736-9F9B-42AF-A340-DAFA3404710B}" srcOrd="3" destOrd="0" presId="urn:diagrams.loki3.com/Bracket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1FE9736-6C98-455C-955A-72ECFCFBC073}"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E1FDA8E2-CFC7-4A80-87CB-1417400BE129}">
      <dgm:prSet/>
      <dgm:spPr>
        <a:solidFill>
          <a:srgbClr val="E4E9F4"/>
        </a:solidFill>
        <a:ln w="9525">
          <a:solidFill>
            <a:schemeClr val="bg1">
              <a:lumMod val="85000"/>
            </a:schemeClr>
          </a:solidFill>
        </a:ln>
        <a:effectLst>
          <a:outerShdw blurRad="50800" dist="38100" dir="2700000" algn="tl" rotWithShape="0">
            <a:prstClr val="black">
              <a:alpha val="40000"/>
            </a:prstClr>
          </a:outerShdw>
        </a:effectLst>
      </dgm:spPr>
      <dgm:t>
        <a:bodyPr/>
        <a:lstStyle/>
        <a:p>
          <a:r>
            <a:rPr lang="en-US" dirty="0">
              <a:solidFill>
                <a:schemeClr val="tx1"/>
              </a:solidFill>
            </a:rPr>
            <a:t>Crawling</a:t>
          </a:r>
        </a:p>
      </dgm:t>
    </dgm:pt>
    <dgm:pt modelId="{757618C8-42F7-41A1-9496-507DE7F59E10}" type="parTrans" cxnId="{AF666B71-7DFD-4660-90C1-503FAA301B10}">
      <dgm:prSet/>
      <dgm:spPr/>
      <dgm:t>
        <a:bodyPr/>
        <a:lstStyle/>
        <a:p>
          <a:endParaRPr lang="en-US"/>
        </a:p>
      </dgm:t>
    </dgm:pt>
    <dgm:pt modelId="{C9E74E0C-0FDF-4A39-B167-1FEBA87867FA}" type="sibTrans" cxnId="{AF666B71-7DFD-4660-90C1-503FAA301B10}">
      <dgm:prSet/>
      <dgm:spPr/>
      <dgm:t>
        <a:bodyPr/>
        <a:lstStyle/>
        <a:p>
          <a:endParaRPr lang="en-US"/>
        </a:p>
      </dgm:t>
    </dgm:pt>
    <dgm:pt modelId="{28E3F663-DAF1-48DD-B4AA-8928765A0BFC}">
      <dgm:prSet/>
      <dgm:spPr>
        <a:solidFill>
          <a:schemeClr val="bg1">
            <a:lumMod val="95000"/>
            <a:alpha val="90000"/>
          </a:schemeClr>
        </a:solidFill>
        <a:ln>
          <a:noFill/>
        </a:ln>
      </dgm:spPr>
      <dgm:t>
        <a:bodyPr/>
        <a:lstStyle/>
        <a:p>
          <a:r>
            <a:rPr lang="en-US" dirty="0">
              <a:hlinkClick xmlns:r="http://schemas.openxmlformats.org/officeDocument/2006/relationships" r:id="rId1"/>
            </a:rPr>
            <a:t>What does Google see on a website</a:t>
          </a:r>
          <a:r>
            <a:rPr lang="en-US" dirty="0"/>
            <a:t>  </a:t>
          </a:r>
        </a:p>
      </dgm:t>
    </dgm:pt>
    <dgm:pt modelId="{71F59F79-6988-4106-AB78-4A47B1D7C807}" type="parTrans" cxnId="{CF0DA229-84D0-4F2C-80E6-A7CF2BEED62F}">
      <dgm:prSet/>
      <dgm:spPr/>
      <dgm:t>
        <a:bodyPr/>
        <a:lstStyle/>
        <a:p>
          <a:endParaRPr lang="en-US"/>
        </a:p>
      </dgm:t>
    </dgm:pt>
    <dgm:pt modelId="{540C8E6F-C394-456E-A62B-F42D3916CD4A}" type="sibTrans" cxnId="{CF0DA229-84D0-4F2C-80E6-A7CF2BEED62F}">
      <dgm:prSet/>
      <dgm:spPr/>
      <dgm:t>
        <a:bodyPr/>
        <a:lstStyle/>
        <a:p>
          <a:endParaRPr lang="en-US"/>
        </a:p>
      </dgm:t>
    </dgm:pt>
    <dgm:pt modelId="{7AA7E126-BADB-4D80-8273-58695B7A50D9}">
      <dgm:prSet/>
      <dgm:spPr>
        <a:solidFill>
          <a:schemeClr val="bg1">
            <a:lumMod val="95000"/>
            <a:alpha val="90000"/>
          </a:schemeClr>
        </a:solidFill>
        <a:ln>
          <a:noFill/>
        </a:ln>
      </dgm:spPr>
      <dgm:t>
        <a:bodyPr/>
        <a:lstStyle/>
        <a:p>
          <a:r>
            <a:rPr lang="en-US" dirty="0">
              <a:hlinkClick xmlns:r="http://schemas.openxmlformats.org/officeDocument/2006/relationships" r:id="rId2"/>
            </a:rPr>
            <a:t>Cached pages</a:t>
          </a:r>
          <a:endParaRPr lang="en-US" dirty="0"/>
        </a:p>
      </dgm:t>
    </dgm:pt>
    <dgm:pt modelId="{FF2B03D3-6C99-471E-8606-DC30165D541C}" type="parTrans" cxnId="{C35A8BE8-6821-4065-A080-A87536A7C28D}">
      <dgm:prSet/>
      <dgm:spPr/>
      <dgm:t>
        <a:bodyPr/>
        <a:lstStyle/>
        <a:p>
          <a:endParaRPr lang="en-US"/>
        </a:p>
      </dgm:t>
    </dgm:pt>
    <dgm:pt modelId="{D8263944-3933-4131-BF29-2D07F98BCDA1}" type="sibTrans" cxnId="{C35A8BE8-6821-4065-A080-A87536A7C28D}">
      <dgm:prSet/>
      <dgm:spPr/>
      <dgm:t>
        <a:bodyPr/>
        <a:lstStyle/>
        <a:p>
          <a:endParaRPr lang="en-US"/>
        </a:p>
      </dgm:t>
    </dgm:pt>
    <dgm:pt modelId="{C211C9A2-4DB1-4C6A-8EC1-1D0456FA65E5}">
      <dgm:prSet/>
      <dgm:spPr>
        <a:solidFill>
          <a:srgbClr val="E4E9F4"/>
        </a:solidFill>
        <a:ln w="9525">
          <a:solidFill>
            <a:schemeClr val="bg1">
              <a:lumMod val="85000"/>
            </a:schemeClr>
          </a:solidFill>
        </a:ln>
        <a:effectLst>
          <a:outerShdw blurRad="50800" dist="38100" dir="2700000" algn="tl" rotWithShape="0">
            <a:prstClr val="black">
              <a:alpha val="40000"/>
            </a:prstClr>
          </a:outerShdw>
        </a:effectLst>
      </dgm:spPr>
      <dgm:t>
        <a:bodyPr/>
        <a:lstStyle/>
        <a:p>
          <a:r>
            <a:rPr lang="en-US" dirty="0">
              <a:solidFill>
                <a:schemeClr val="tx1"/>
              </a:solidFill>
            </a:rPr>
            <a:t>Indexing</a:t>
          </a:r>
        </a:p>
      </dgm:t>
    </dgm:pt>
    <dgm:pt modelId="{DAB58B8B-4A7F-4EFD-89B3-C3BA106E4F0C}" type="parTrans" cxnId="{73B3FDCF-9763-495E-83A8-F457D19AA844}">
      <dgm:prSet/>
      <dgm:spPr/>
      <dgm:t>
        <a:bodyPr/>
        <a:lstStyle/>
        <a:p>
          <a:endParaRPr lang="en-US"/>
        </a:p>
      </dgm:t>
    </dgm:pt>
    <dgm:pt modelId="{1CF70985-B8B9-4E99-9E88-FE6B70D19CD1}" type="sibTrans" cxnId="{73B3FDCF-9763-495E-83A8-F457D19AA844}">
      <dgm:prSet/>
      <dgm:spPr/>
      <dgm:t>
        <a:bodyPr/>
        <a:lstStyle/>
        <a:p>
          <a:endParaRPr lang="en-US"/>
        </a:p>
      </dgm:t>
    </dgm:pt>
    <dgm:pt modelId="{04123398-1F04-4EFF-B917-3F2D7ED54C10}">
      <dgm:prSet/>
      <dgm:spPr>
        <a:solidFill>
          <a:srgbClr val="E4E9F4"/>
        </a:solidFill>
        <a:ln w="9525">
          <a:solidFill>
            <a:schemeClr val="bg1">
              <a:lumMod val="85000"/>
            </a:schemeClr>
          </a:solidFill>
        </a:ln>
        <a:effectLst>
          <a:outerShdw blurRad="50800" dist="38100" dir="2700000" algn="tl" rotWithShape="0">
            <a:prstClr val="black">
              <a:alpha val="40000"/>
            </a:prstClr>
          </a:outerShdw>
        </a:effectLst>
      </dgm:spPr>
      <dgm:t>
        <a:bodyPr/>
        <a:lstStyle/>
        <a:p>
          <a:r>
            <a:rPr lang="en-US" dirty="0">
              <a:solidFill>
                <a:schemeClr val="tx1"/>
              </a:solidFill>
            </a:rPr>
            <a:t>Query request</a:t>
          </a:r>
        </a:p>
      </dgm:t>
    </dgm:pt>
    <dgm:pt modelId="{68AD61AF-2AE5-4E87-ACBD-D42648060EE1}" type="parTrans" cxnId="{D292A4AE-ACFF-4792-8798-A4A03BC89ED5}">
      <dgm:prSet/>
      <dgm:spPr/>
      <dgm:t>
        <a:bodyPr/>
        <a:lstStyle/>
        <a:p>
          <a:endParaRPr lang="en-US"/>
        </a:p>
      </dgm:t>
    </dgm:pt>
    <dgm:pt modelId="{BF020A7A-B15E-45C8-A960-60C39AC584CD}" type="sibTrans" cxnId="{D292A4AE-ACFF-4792-8798-A4A03BC89ED5}">
      <dgm:prSet/>
      <dgm:spPr/>
      <dgm:t>
        <a:bodyPr/>
        <a:lstStyle/>
        <a:p>
          <a:endParaRPr lang="en-US"/>
        </a:p>
      </dgm:t>
    </dgm:pt>
    <dgm:pt modelId="{C5C967A8-B4DC-446D-A28B-4467674F4870}">
      <dgm:prSet/>
      <dgm:spPr>
        <a:solidFill>
          <a:schemeClr val="bg1">
            <a:lumMod val="95000"/>
            <a:alpha val="90000"/>
          </a:schemeClr>
        </a:solidFill>
        <a:ln>
          <a:noFill/>
        </a:ln>
      </dgm:spPr>
      <dgm:t>
        <a:bodyPr/>
        <a:lstStyle/>
        <a:p>
          <a:r>
            <a:rPr lang="en-US" dirty="0"/>
            <a:t>Score the page quality and relevance, storing the information into its database</a:t>
          </a:r>
        </a:p>
      </dgm:t>
    </dgm:pt>
    <dgm:pt modelId="{6A19EF71-0D0F-48ED-B084-487AA7EFA58B}" type="parTrans" cxnId="{C98139CF-5071-46A3-B2E6-ACA1BEE90B1D}">
      <dgm:prSet/>
      <dgm:spPr/>
      <dgm:t>
        <a:bodyPr/>
        <a:lstStyle/>
        <a:p>
          <a:endParaRPr lang="en-US"/>
        </a:p>
      </dgm:t>
    </dgm:pt>
    <dgm:pt modelId="{3254A583-91C9-49FC-9C40-557E55FD046B}" type="sibTrans" cxnId="{C98139CF-5071-46A3-B2E6-ACA1BEE90B1D}">
      <dgm:prSet/>
      <dgm:spPr/>
      <dgm:t>
        <a:bodyPr/>
        <a:lstStyle/>
        <a:p>
          <a:endParaRPr lang="en-US"/>
        </a:p>
      </dgm:t>
    </dgm:pt>
    <dgm:pt modelId="{67684A19-E33A-4742-8109-E6D4AC95B60D}">
      <dgm:prSet/>
      <dgm:spPr>
        <a:solidFill>
          <a:schemeClr val="bg1">
            <a:lumMod val="95000"/>
            <a:alpha val="90000"/>
          </a:schemeClr>
        </a:solidFill>
        <a:ln>
          <a:noFill/>
        </a:ln>
      </dgm:spPr>
      <dgm:t>
        <a:bodyPr/>
        <a:lstStyle/>
        <a:p>
          <a:r>
            <a:rPr lang="en-US" dirty="0"/>
            <a:t>Retrieve and rank relevant pages based on their score and index (search context also matters)</a:t>
          </a:r>
        </a:p>
      </dgm:t>
    </dgm:pt>
    <dgm:pt modelId="{D37BD4F3-FD82-4812-A865-18DB48F4559A}" type="parTrans" cxnId="{E96944D5-6BC1-482B-9947-3AC7B50AEB57}">
      <dgm:prSet/>
      <dgm:spPr/>
      <dgm:t>
        <a:bodyPr/>
        <a:lstStyle/>
        <a:p>
          <a:endParaRPr lang="en-US"/>
        </a:p>
      </dgm:t>
    </dgm:pt>
    <dgm:pt modelId="{42D61BD8-0131-4924-8EA9-DB70D89EC6C9}" type="sibTrans" cxnId="{E96944D5-6BC1-482B-9947-3AC7B50AEB57}">
      <dgm:prSet/>
      <dgm:spPr/>
      <dgm:t>
        <a:bodyPr/>
        <a:lstStyle/>
        <a:p>
          <a:endParaRPr lang="en-US"/>
        </a:p>
      </dgm:t>
    </dgm:pt>
    <dgm:pt modelId="{2ABA16F2-3CA5-442D-8A32-35736AD56FDA}" type="pres">
      <dgm:prSet presAssocID="{61FE9736-6C98-455C-955A-72ECFCFBC073}" presName="Name0" presStyleCnt="0">
        <dgm:presLayoutVars>
          <dgm:dir/>
          <dgm:animLvl val="lvl"/>
          <dgm:resizeHandles val="exact"/>
        </dgm:presLayoutVars>
      </dgm:prSet>
      <dgm:spPr/>
    </dgm:pt>
    <dgm:pt modelId="{1B20E01C-E877-4D5E-9972-CBD430201926}" type="pres">
      <dgm:prSet presAssocID="{04123398-1F04-4EFF-B917-3F2D7ED54C10}" presName="boxAndChildren" presStyleCnt="0"/>
      <dgm:spPr/>
    </dgm:pt>
    <dgm:pt modelId="{69187CE2-63DB-4B81-BF3E-CDEC0A1CA688}" type="pres">
      <dgm:prSet presAssocID="{04123398-1F04-4EFF-B917-3F2D7ED54C10}" presName="parentTextBox" presStyleLbl="node1" presStyleIdx="0" presStyleCnt="3"/>
      <dgm:spPr/>
    </dgm:pt>
    <dgm:pt modelId="{57F2296E-3FFD-4046-B5B7-4F4F01826694}" type="pres">
      <dgm:prSet presAssocID="{04123398-1F04-4EFF-B917-3F2D7ED54C10}" presName="entireBox" presStyleLbl="node1" presStyleIdx="0" presStyleCnt="3"/>
      <dgm:spPr/>
    </dgm:pt>
    <dgm:pt modelId="{B8EB84FA-8349-4772-994D-D897A57A9385}" type="pres">
      <dgm:prSet presAssocID="{04123398-1F04-4EFF-B917-3F2D7ED54C10}" presName="descendantBox" presStyleCnt="0"/>
      <dgm:spPr/>
    </dgm:pt>
    <dgm:pt modelId="{CDC65458-6CFA-474A-851A-523F4E1EEA8B}" type="pres">
      <dgm:prSet presAssocID="{67684A19-E33A-4742-8109-E6D4AC95B60D}" presName="childTextBox" presStyleLbl="fgAccFollowNode1" presStyleIdx="0" presStyleCnt="4">
        <dgm:presLayoutVars>
          <dgm:bulletEnabled val="1"/>
        </dgm:presLayoutVars>
      </dgm:prSet>
      <dgm:spPr/>
    </dgm:pt>
    <dgm:pt modelId="{7795330A-1BF4-4B06-8BEB-AEDAEE75472B}" type="pres">
      <dgm:prSet presAssocID="{1CF70985-B8B9-4E99-9E88-FE6B70D19CD1}" presName="sp" presStyleCnt="0"/>
      <dgm:spPr/>
    </dgm:pt>
    <dgm:pt modelId="{DEF39848-0B01-48CF-BD35-D4141A3DBDE4}" type="pres">
      <dgm:prSet presAssocID="{C211C9A2-4DB1-4C6A-8EC1-1D0456FA65E5}" presName="arrowAndChildren" presStyleCnt="0"/>
      <dgm:spPr/>
    </dgm:pt>
    <dgm:pt modelId="{0E571DFF-6388-4230-AFC3-CF2B52355E38}" type="pres">
      <dgm:prSet presAssocID="{C211C9A2-4DB1-4C6A-8EC1-1D0456FA65E5}" presName="parentTextArrow" presStyleLbl="node1" presStyleIdx="0" presStyleCnt="3"/>
      <dgm:spPr/>
    </dgm:pt>
    <dgm:pt modelId="{D10EAE9C-41B5-49DD-9BD7-2816979467A5}" type="pres">
      <dgm:prSet presAssocID="{C211C9A2-4DB1-4C6A-8EC1-1D0456FA65E5}" presName="arrow" presStyleLbl="node1" presStyleIdx="1" presStyleCnt="3"/>
      <dgm:spPr/>
    </dgm:pt>
    <dgm:pt modelId="{650E7C35-DFA4-43DD-9EB0-3E101C0D7A49}" type="pres">
      <dgm:prSet presAssocID="{C211C9A2-4DB1-4C6A-8EC1-1D0456FA65E5}" presName="descendantArrow" presStyleCnt="0"/>
      <dgm:spPr/>
    </dgm:pt>
    <dgm:pt modelId="{15DD8564-0609-4D10-8F5F-088ADFB759FD}" type="pres">
      <dgm:prSet presAssocID="{C5C967A8-B4DC-446D-A28B-4467674F4870}" presName="childTextArrow" presStyleLbl="fgAccFollowNode1" presStyleIdx="1" presStyleCnt="4">
        <dgm:presLayoutVars>
          <dgm:bulletEnabled val="1"/>
        </dgm:presLayoutVars>
      </dgm:prSet>
      <dgm:spPr/>
    </dgm:pt>
    <dgm:pt modelId="{527F4F4A-7086-45B7-A3BF-FDA1B8825CB5}" type="pres">
      <dgm:prSet presAssocID="{C9E74E0C-0FDF-4A39-B167-1FEBA87867FA}" presName="sp" presStyleCnt="0"/>
      <dgm:spPr/>
    </dgm:pt>
    <dgm:pt modelId="{2FE2A8DE-B2C9-403D-935F-3EC966467397}" type="pres">
      <dgm:prSet presAssocID="{E1FDA8E2-CFC7-4A80-87CB-1417400BE129}" presName="arrowAndChildren" presStyleCnt="0"/>
      <dgm:spPr/>
    </dgm:pt>
    <dgm:pt modelId="{D0E6EC8F-5E21-4193-8841-B4BCA3689DEE}" type="pres">
      <dgm:prSet presAssocID="{E1FDA8E2-CFC7-4A80-87CB-1417400BE129}" presName="parentTextArrow" presStyleLbl="node1" presStyleIdx="1" presStyleCnt="3"/>
      <dgm:spPr/>
    </dgm:pt>
    <dgm:pt modelId="{27974E83-1226-47FB-9EB6-F591AF4A5694}" type="pres">
      <dgm:prSet presAssocID="{E1FDA8E2-CFC7-4A80-87CB-1417400BE129}" presName="arrow" presStyleLbl="node1" presStyleIdx="2" presStyleCnt="3"/>
      <dgm:spPr/>
    </dgm:pt>
    <dgm:pt modelId="{82E647DC-EA47-49E9-8C7F-8723FD94C2FE}" type="pres">
      <dgm:prSet presAssocID="{E1FDA8E2-CFC7-4A80-87CB-1417400BE129}" presName="descendantArrow" presStyleCnt="0"/>
      <dgm:spPr/>
    </dgm:pt>
    <dgm:pt modelId="{F582F1B1-D751-432B-B7A1-1043D8AA90F5}" type="pres">
      <dgm:prSet presAssocID="{28E3F663-DAF1-48DD-B4AA-8928765A0BFC}" presName="childTextArrow" presStyleLbl="fgAccFollowNode1" presStyleIdx="2" presStyleCnt="4">
        <dgm:presLayoutVars>
          <dgm:bulletEnabled val="1"/>
        </dgm:presLayoutVars>
      </dgm:prSet>
      <dgm:spPr/>
    </dgm:pt>
    <dgm:pt modelId="{D1DB0612-4D7A-44D0-8805-9600373522BD}" type="pres">
      <dgm:prSet presAssocID="{7AA7E126-BADB-4D80-8273-58695B7A50D9}" presName="childTextArrow" presStyleLbl="fgAccFollowNode1" presStyleIdx="3" presStyleCnt="4">
        <dgm:presLayoutVars>
          <dgm:bulletEnabled val="1"/>
        </dgm:presLayoutVars>
      </dgm:prSet>
      <dgm:spPr/>
    </dgm:pt>
  </dgm:ptLst>
  <dgm:cxnLst>
    <dgm:cxn modelId="{EBCE3229-C5F6-4C41-8081-22FC44330633}" type="presOf" srcId="{C211C9A2-4DB1-4C6A-8EC1-1D0456FA65E5}" destId="{D10EAE9C-41B5-49DD-9BD7-2816979467A5}" srcOrd="1" destOrd="0" presId="urn:microsoft.com/office/officeart/2005/8/layout/process4"/>
    <dgm:cxn modelId="{CF0DA229-84D0-4F2C-80E6-A7CF2BEED62F}" srcId="{E1FDA8E2-CFC7-4A80-87CB-1417400BE129}" destId="{28E3F663-DAF1-48DD-B4AA-8928765A0BFC}" srcOrd="0" destOrd="0" parTransId="{71F59F79-6988-4106-AB78-4A47B1D7C807}" sibTransId="{540C8E6F-C394-456E-A62B-F42D3916CD4A}"/>
    <dgm:cxn modelId="{D38D6A37-9D31-4649-B8D3-6C36F5459BF8}" type="presOf" srcId="{28E3F663-DAF1-48DD-B4AA-8928765A0BFC}" destId="{F582F1B1-D751-432B-B7A1-1043D8AA90F5}" srcOrd="0" destOrd="0" presId="urn:microsoft.com/office/officeart/2005/8/layout/process4"/>
    <dgm:cxn modelId="{4AD6275D-4793-4784-A24F-417E76474026}" type="presOf" srcId="{04123398-1F04-4EFF-B917-3F2D7ED54C10}" destId="{69187CE2-63DB-4B81-BF3E-CDEC0A1CA688}" srcOrd="0" destOrd="0" presId="urn:microsoft.com/office/officeart/2005/8/layout/process4"/>
    <dgm:cxn modelId="{6F2D6F47-2DF4-4A1F-9797-3F0AFB01D500}" type="presOf" srcId="{7AA7E126-BADB-4D80-8273-58695B7A50D9}" destId="{D1DB0612-4D7A-44D0-8805-9600373522BD}" srcOrd="0" destOrd="0" presId="urn:microsoft.com/office/officeart/2005/8/layout/process4"/>
    <dgm:cxn modelId="{AF666B71-7DFD-4660-90C1-503FAA301B10}" srcId="{61FE9736-6C98-455C-955A-72ECFCFBC073}" destId="{E1FDA8E2-CFC7-4A80-87CB-1417400BE129}" srcOrd="0" destOrd="0" parTransId="{757618C8-42F7-41A1-9496-507DE7F59E10}" sibTransId="{C9E74E0C-0FDF-4A39-B167-1FEBA87867FA}"/>
    <dgm:cxn modelId="{96D54173-405D-4304-B214-1BB880B62D9C}" type="presOf" srcId="{C5C967A8-B4DC-446D-A28B-4467674F4870}" destId="{15DD8564-0609-4D10-8F5F-088ADFB759FD}" srcOrd="0" destOrd="0" presId="urn:microsoft.com/office/officeart/2005/8/layout/process4"/>
    <dgm:cxn modelId="{90B78799-1A3A-4112-86A9-29276EEEA6D3}" type="presOf" srcId="{C211C9A2-4DB1-4C6A-8EC1-1D0456FA65E5}" destId="{0E571DFF-6388-4230-AFC3-CF2B52355E38}" srcOrd="0" destOrd="0" presId="urn:microsoft.com/office/officeart/2005/8/layout/process4"/>
    <dgm:cxn modelId="{93D2B9A3-8DDD-4145-BF26-70A6B3AF25D1}" type="presOf" srcId="{61FE9736-6C98-455C-955A-72ECFCFBC073}" destId="{2ABA16F2-3CA5-442D-8A32-35736AD56FDA}" srcOrd="0" destOrd="0" presId="urn:microsoft.com/office/officeart/2005/8/layout/process4"/>
    <dgm:cxn modelId="{D292A4AE-ACFF-4792-8798-A4A03BC89ED5}" srcId="{61FE9736-6C98-455C-955A-72ECFCFBC073}" destId="{04123398-1F04-4EFF-B917-3F2D7ED54C10}" srcOrd="2" destOrd="0" parTransId="{68AD61AF-2AE5-4E87-ACBD-D42648060EE1}" sibTransId="{BF020A7A-B15E-45C8-A960-60C39AC584CD}"/>
    <dgm:cxn modelId="{80C9C5BF-8256-42D8-B61E-E544E041EFE3}" type="presOf" srcId="{E1FDA8E2-CFC7-4A80-87CB-1417400BE129}" destId="{27974E83-1226-47FB-9EB6-F591AF4A5694}" srcOrd="1" destOrd="0" presId="urn:microsoft.com/office/officeart/2005/8/layout/process4"/>
    <dgm:cxn modelId="{C98139CF-5071-46A3-B2E6-ACA1BEE90B1D}" srcId="{C211C9A2-4DB1-4C6A-8EC1-1D0456FA65E5}" destId="{C5C967A8-B4DC-446D-A28B-4467674F4870}" srcOrd="0" destOrd="0" parTransId="{6A19EF71-0D0F-48ED-B084-487AA7EFA58B}" sibTransId="{3254A583-91C9-49FC-9C40-557E55FD046B}"/>
    <dgm:cxn modelId="{73B3FDCF-9763-495E-83A8-F457D19AA844}" srcId="{61FE9736-6C98-455C-955A-72ECFCFBC073}" destId="{C211C9A2-4DB1-4C6A-8EC1-1D0456FA65E5}" srcOrd="1" destOrd="0" parTransId="{DAB58B8B-4A7F-4EFD-89B3-C3BA106E4F0C}" sibTransId="{1CF70985-B8B9-4E99-9E88-FE6B70D19CD1}"/>
    <dgm:cxn modelId="{E96944D5-6BC1-482B-9947-3AC7B50AEB57}" srcId="{04123398-1F04-4EFF-B917-3F2D7ED54C10}" destId="{67684A19-E33A-4742-8109-E6D4AC95B60D}" srcOrd="0" destOrd="0" parTransId="{D37BD4F3-FD82-4812-A865-18DB48F4559A}" sibTransId="{42D61BD8-0131-4924-8EA9-DB70D89EC6C9}"/>
    <dgm:cxn modelId="{A20BFBDE-A904-4F44-AD3B-03CFD4AB4982}" type="presOf" srcId="{67684A19-E33A-4742-8109-E6D4AC95B60D}" destId="{CDC65458-6CFA-474A-851A-523F4E1EEA8B}" srcOrd="0" destOrd="0" presId="urn:microsoft.com/office/officeart/2005/8/layout/process4"/>
    <dgm:cxn modelId="{C35A8BE8-6821-4065-A080-A87536A7C28D}" srcId="{E1FDA8E2-CFC7-4A80-87CB-1417400BE129}" destId="{7AA7E126-BADB-4D80-8273-58695B7A50D9}" srcOrd="1" destOrd="0" parTransId="{FF2B03D3-6C99-471E-8606-DC30165D541C}" sibTransId="{D8263944-3933-4131-BF29-2D07F98BCDA1}"/>
    <dgm:cxn modelId="{85E77FF1-185C-43BC-9654-37EDB8E9F184}" type="presOf" srcId="{E1FDA8E2-CFC7-4A80-87CB-1417400BE129}" destId="{D0E6EC8F-5E21-4193-8841-B4BCA3689DEE}" srcOrd="0" destOrd="0" presId="urn:microsoft.com/office/officeart/2005/8/layout/process4"/>
    <dgm:cxn modelId="{CF88EEF6-8D23-498D-8B3F-90AD0E470A51}" type="presOf" srcId="{04123398-1F04-4EFF-B917-3F2D7ED54C10}" destId="{57F2296E-3FFD-4046-B5B7-4F4F01826694}" srcOrd="1" destOrd="0" presId="urn:microsoft.com/office/officeart/2005/8/layout/process4"/>
    <dgm:cxn modelId="{BFAD4023-5BD3-4083-8A01-0209D8CB0B13}" type="presParOf" srcId="{2ABA16F2-3CA5-442D-8A32-35736AD56FDA}" destId="{1B20E01C-E877-4D5E-9972-CBD430201926}" srcOrd="0" destOrd="0" presId="urn:microsoft.com/office/officeart/2005/8/layout/process4"/>
    <dgm:cxn modelId="{B9BBAD58-F216-4B0C-8DA0-6F7898312EDB}" type="presParOf" srcId="{1B20E01C-E877-4D5E-9972-CBD430201926}" destId="{69187CE2-63DB-4B81-BF3E-CDEC0A1CA688}" srcOrd="0" destOrd="0" presId="urn:microsoft.com/office/officeart/2005/8/layout/process4"/>
    <dgm:cxn modelId="{803708CA-56B1-4E14-BF40-98DF397933D7}" type="presParOf" srcId="{1B20E01C-E877-4D5E-9972-CBD430201926}" destId="{57F2296E-3FFD-4046-B5B7-4F4F01826694}" srcOrd="1" destOrd="0" presId="urn:microsoft.com/office/officeart/2005/8/layout/process4"/>
    <dgm:cxn modelId="{F99EE69D-363E-4128-B4B7-115C7C024B6D}" type="presParOf" srcId="{1B20E01C-E877-4D5E-9972-CBD430201926}" destId="{B8EB84FA-8349-4772-994D-D897A57A9385}" srcOrd="2" destOrd="0" presId="urn:microsoft.com/office/officeart/2005/8/layout/process4"/>
    <dgm:cxn modelId="{9B2B73F7-3B53-490E-AB59-BEC733AA71A4}" type="presParOf" srcId="{B8EB84FA-8349-4772-994D-D897A57A9385}" destId="{CDC65458-6CFA-474A-851A-523F4E1EEA8B}" srcOrd="0" destOrd="0" presId="urn:microsoft.com/office/officeart/2005/8/layout/process4"/>
    <dgm:cxn modelId="{ECA665B1-9C66-43D8-A891-641CCD4719F9}" type="presParOf" srcId="{2ABA16F2-3CA5-442D-8A32-35736AD56FDA}" destId="{7795330A-1BF4-4B06-8BEB-AEDAEE75472B}" srcOrd="1" destOrd="0" presId="urn:microsoft.com/office/officeart/2005/8/layout/process4"/>
    <dgm:cxn modelId="{98EED45E-8E15-4E79-9B7F-896A19B92619}" type="presParOf" srcId="{2ABA16F2-3CA5-442D-8A32-35736AD56FDA}" destId="{DEF39848-0B01-48CF-BD35-D4141A3DBDE4}" srcOrd="2" destOrd="0" presId="urn:microsoft.com/office/officeart/2005/8/layout/process4"/>
    <dgm:cxn modelId="{C537034E-10F0-4F4E-AB32-8FD9F5FE6D86}" type="presParOf" srcId="{DEF39848-0B01-48CF-BD35-D4141A3DBDE4}" destId="{0E571DFF-6388-4230-AFC3-CF2B52355E38}" srcOrd="0" destOrd="0" presId="urn:microsoft.com/office/officeart/2005/8/layout/process4"/>
    <dgm:cxn modelId="{781D03BA-CB17-4951-AB4F-C59A8004DEBF}" type="presParOf" srcId="{DEF39848-0B01-48CF-BD35-D4141A3DBDE4}" destId="{D10EAE9C-41B5-49DD-9BD7-2816979467A5}" srcOrd="1" destOrd="0" presId="urn:microsoft.com/office/officeart/2005/8/layout/process4"/>
    <dgm:cxn modelId="{85F1915A-3531-4110-A88D-D5B6C51C19E9}" type="presParOf" srcId="{DEF39848-0B01-48CF-BD35-D4141A3DBDE4}" destId="{650E7C35-DFA4-43DD-9EB0-3E101C0D7A49}" srcOrd="2" destOrd="0" presId="urn:microsoft.com/office/officeart/2005/8/layout/process4"/>
    <dgm:cxn modelId="{9E011218-3797-49AC-862E-AFAB246D4FC7}" type="presParOf" srcId="{650E7C35-DFA4-43DD-9EB0-3E101C0D7A49}" destId="{15DD8564-0609-4D10-8F5F-088ADFB759FD}" srcOrd="0" destOrd="0" presId="urn:microsoft.com/office/officeart/2005/8/layout/process4"/>
    <dgm:cxn modelId="{B06A24DB-CA3C-46A0-BC3B-E8F12E6A4C87}" type="presParOf" srcId="{2ABA16F2-3CA5-442D-8A32-35736AD56FDA}" destId="{527F4F4A-7086-45B7-A3BF-FDA1B8825CB5}" srcOrd="3" destOrd="0" presId="urn:microsoft.com/office/officeart/2005/8/layout/process4"/>
    <dgm:cxn modelId="{F3BA4F97-ADD5-4211-A17C-83D96F731EB2}" type="presParOf" srcId="{2ABA16F2-3CA5-442D-8A32-35736AD56FDA}" destId="{2FE2A8DE-B2C9-403D-935F-3EC966467397}" srcOrd="4" destOrd="0" presId="urn:microsoft.com/office/officeart/2005/8/layout/process4"/>
    <dgm:cxn modelId="{CF27A054-0733-4797-8259-0A5C3C58BF13}" type="presParOf" srcId="{2FE2A8DE-B2C9-403D-935F-3EC966467397}" destId="{D0E6EC8F-5E21-4193-8841-B4BCA3689DEE}" srcOrd="0" destOrd="0" presId="urn:microsoft.com/office/officeart/2005/8/layout/process4"/>
    <dgm:cxn modelId="{460EEC80-4FF6-47F9-90D5-DD6695452362}" type="presParOf" srcId="{2FE2A8DE-B2C9-403D-935F-3EC966467397}" destId="{27974E83-1226-47FB-9EB6-F591AF4A5694}" srcOrd="1" destOrd="0" presId="urn:microsoft.com/office/officeart/2005/8/layout/process4"/>
    <dgm:cxn modelId="{FBF20913-3331-4087-8320-C647178D34C6}" type="presParOf" srcId="{2FE2A8DE-B2C9-403D-935F-3EC966467397}" destId="{82E647DC-EA47-49E9-8C7F-8723FD94C2FE}" srcOrd="2" destOrd="0" presId="urn:microsoft.com/office/officeart/2005/8/layout/process4"/>
    <dgm:cxn modelId="{686451EB-7BE4-43C2-B1FC-2C6E2BEBA94C}" type="presParOf" srcId="{82E647DC-EA47-49E9-8C7F-8723FD94C2FE}" destId="{F582F1B1-D751-432B-B7A1-1043D8AA90F5}" srcOrd="0" destOrd="0" presId="urn:microsoft.com/office/officeart/2005/8/layout/process4"/>
    <dgm:cxn modelId="{825C3B03-1E4E-4753-9359-6AB84A7791B7}" type="presParOf" srcId="{82E647DC-EA47-49E9-8C7F-8723FD94C2FE}" destId="{D1DB0612-4D7A-44D0-8805-9600373522BD}" srcOrd="1"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54A66C5-678A-453A-BC6A-6ABCFD95AAD5}" type="doc">
      <dgm:prSet loTypeId="urn:microsoft.com/office/officeart/2005/8/layout/vProcess5" loCatId="process" qsTypeId="urn:microsoft.com/office/officeart/2005/8/quickstyle/simple1" qsCatId="simple" csTypeId="urn:microsoft.com/office/officeart/2005/8/colors/colorful4" csCatId="colorful" phldr="1"/>
      <dgm:spPr/>
      <dgm:t>
        <a:bodyPr/>
        <a:lstStyle/>
        <a:p>
          <a:endParaRPr lang="en-US"/>
        </a:p>
      </dgm:t>
    </dgm:pt>
    <dgm:pt modelId="{51D13D21-7297-4FFB-9566-662B2B6E7171}">
      <dgm:prSet custT="1"/>
      <dgm:spPr>
        <a:solidFill>
          <a:srgbClr val="4792A7"/>
        </a:solidFill>
        <a:ln w="3175">
          <a:solidFill>
            <a:schemeClr val="bg1">
              <a:lumMod val="75000"/>
            </a:schemeClr>
          </a:solidFill>
        </a:ln>
        <a:effectLst>
          <a:outerShdw blurRad="50800" dist="38100" dir="2700000" algn="tl" rotWithShape="0">
            <a:prstClr val="black">
              <a:alpha val="40000"/>
            </a:prstClr>
          </a:outerShdw>
        </a:effectLst>
      </dgm:spPr>
      <dgm:t>
        <a:bodyPr/>
        <a:lstStyle/>
        <a:p>
          <a:pPr algn="l"/>
          <a:r>
            <a:rPr lang="en-US" sz="1800" b="1" dirty="0">
              <a:solidFill>
                <a:schemeClr val="bg1"/>
              </a:solidFill>
            </a:rPr>
            <a:t>Register on the Search engine</a:t>
          </a:r>
        </a:p>
      </dgm:t>
    </dgm:pt>
    <dgm:pt modelId="{AF3DEFA6-8FD2-4C51-A742-7CE900906213}" type="parTrans" cxnId="{D10727F3-79E5-49EE-A7BF-6716CE5FD420}">
      <dgm:prSet/>
      <dgm:spPr/>
      <dgm:t>
        <a:bodyPr/>
        <a:lstStyle/>
        <a:p>
          <a:pPr algn="l"/>
          <a:endParaRPr lang="en-US" sz="2000"/>
        </a:p>
      </dgm:t>
    </dgm:pt>
    <dgm:pt modelId="{B46CE653-21A5-4803-9C96-CB9AE44B622E}" type="sibTrans" cxnId="{D10727F3-79E5-49EE-A7BF-6716CE5FD420}">
      <dgm:prSet custT="1"/>
      <dgm:spPr>
        <a:solidFill>
          <a:schemeClr val="bg1">
            <a:lumMod val="95000"/>
          </a:schemeClr>
        </a:solidFill>
        <a:ln>
          <a:solidFill>
            <a:schemeClr val="bg1">
              <a:lumMod val="75000"/>
              <a:alpha val="90000"/>
            </a:schemeClr>
          </a:solidFill>
        </a:ln>
        <a:effectLst>
          <a:outerShdw blurRad="50800" dist="38100" dir="2700000" algn="tl" rotWithShape="0">
            <a:prstClr val="black">
              <a:alpha val="40000"/>
            </a:prstClr>
          </a:outerShdw>
        </a:effectLst>
      </dgm:spPr>
      <dgm:t>
        <a:bodyPr/>
        <a:lstStyle/>
        <a:p>
          <a:pPr algn="l"/>
          <a:endParaRPr lang="en-US" sz="3600"/>
        </a:p>
      </dgm:t>
    </dgm:pt>
    <dgm:pt modelId="{4BFD6392-AA7D-4D16-84A9-B5F69D6F57C1}">
      <dgm:prSet custT="1"/>
      <dgm:spPr>
        <a:solidFill>
          <a:srgbClr val="4792A7"/>
        </a:solidFill>
        <a:ln w="3175">
          <a:solidFill>
            <a:schemeClr val="bg1">
              <a:lumMod val="75000"/>
            </a:schemeClr>
          </a:solidFill>
        </a:ln>
        <a:effectLst>
          <a:outerShdw blurRad="50800" dist="38100" dir="2700000" algn="tl" rotWithShape="0">
            <a:prstClr val="black">
              <a:alpha val="40000"/>
            </a:prstClr>
          </a:outerShdw>
        </a:effectLst>
      </dgm:spPr>
      <dgm:t>
        <a:bodyPr/>
        <a:lstStyle/>
        <a:p>
          <a:pPr algn="l"/>
          <a:r>
            <a:rPr lang="en-US" sz="1800" b="1" dirty="0">
              <a:solidFill>
                <a:schemeClr val="bg1"/>
              </a:solidFill>
            </a:rPr>
            <a:t>Choose Keywords / Key Phrases</a:t>
          </a:r>
        </a:p>
      </dgm:t>
    </dgm:pt>
    <dgm:pt modelId="{A42C1B5E-5C4C-4A22-BD4C-32D44DB2F422}" type="parTrans" cxnId="{A2DFE93E-6C49-4405-BEF3-AFCCE022E71A}">
      <dgm:prSet/>
      <dgm:spPr/>
      <dgm:t>
        <a:bodyPr/>
        <a:lstStyle/>
        <a:p>
          <a:pPr algn="l"/>
          <a:endParaRPr lang="en-US" sz="2000"/>
        </a:p>
      </dgm:t>
    </dgm:pt>
    <dgm:pt modelId="{5C195BFA-C91D-4EB4-9D44-0EFDFFDA8D39}" type="sibTrans" cxnId="{A2DFE93E-6C49-4405-BEF3-AFCCE022E71A}">
      <dgm:prSet custT="1"/>
      <dgm:spPr>
        <a:solidFill>
          <a:schemeClr val="bg1">
            <a:lumMod val="95000"/>
          </a:schemeClr>
        </a:solidFill>
        <a:ln>
          <a:solidFill>
            <a:schemeClr val="bg1">
              <a:lumMod val="75000"/>
              <a:alpha val="90000"/>
            </a:schemeClr>
          </a:solidFill>
        </a:ln>
        <a:effectLst>
          <a:outerShdw blurRad="50800" dist="38100" dir="2700000" algn="tl" rotWithShape="0">
            <a:prstClr val="black">
              <a:alpha val="40000"/>
            </a:prstClr>
          </a:outerShdw>
        </a:effectLst>
      </dgm:spPr>
      <dgm:t>
        <a:bodyPr/>
        <a:lstStyle/>
        <a:p>
          <a:pPr algn="l"/>
          <a:endParaRPr lang="en-US" sz="3600"/>
        </a:p>
      </dgm:t>
    </dgm:pt>
    <dgm:pt modelId="{4C5E5639-0BE5-4981-988D-161312FB8846}">
      <dgm:prSet custT="1"/>
      <dgm:spPr>
        <a:solidFill>
          <a:srgbClr val="4792A7"/>
        </a:solidFill>
        <a:ln w="3175">
          <a:solidFill>
            <a:schemeClr val="bg1">
              <a:lumMod val="75000"/>
            </a:schemeClr>
          </a:solidFill>
        </a:ln>
        <a:effectLst>
          <a:outerShdw blurRad="50800" dist="38100" dir="2700000" algn="tl" rotWithShape="0">
            <a:prstClr val="black">
              <a:alpha val="40000"/>
            </a:prstClr>
          </a:outerShdw>
        </a:effectLst>
      </dgm:spPr>
      <dgm:t>
        <a:bodyPr/>
        <a:lstStyle/>
        <a:p>
          <a:pPr algn="l"/>
          <a:r>
            <a:rPr lang="en-US" sz="1800" b="1" dirty="0">
              <a:solidFill>
                <a:schemeClr val="bg1"/>
              </a:solidFill>
            </a:rPr>
            <a:t>On Page Optimization</a:t>
          </a:r>
        </a:p>
      </dgm:t>
    </dgm:pt>
    <dgm:pt modelId="{D6E80EEF-CC81-4B3F-A52E-8BE9CF181FEC}" type="parTrans" cxnId="{893A3AB8-6BB1-42AD-809A-05E9B745E480}">
      <dgm:prSet/>
      <dgm:spPr/>
      <dgm:t>
        <a:bodyPr/>
        <a:lstStyle/>
        <a:p>
          <a:pPr algn="l"/>
          <a:endParaRPr lang="en-US" sz="2000"/>
        </a:p>
      </dgm:t>
    </dgm:pt>
    <dgm:pt modelId="{865242C7-9E72-4F8E-A0C3-8599CB2E553A}" type="sibTrans" cxnId="{893A3AB8-6BB1-42AD-809A-05E9B745E480}">
      <dgm:prSet/>
      <dgm:spPr/>
      <dgm:t>
        <a:bodyPr/>
        <a:lstStyle/>
        <a:p>
          <a:pPr algn="l"/>
          <a:endParaRPr lang="en-US" sz="2000"/>
        </a:p>
      </dgm:t>
    </dgm:pt>
    <dgm:pt modelId="{6C858631-7B90-4228-BDDB-12F9A968ECCE}">
      <dgm:prSet custT="1"/>
      <dgm:spPr>
        <a:solidFill>
          <a:srgbClr val="4792A7"/>
        </a:solidFill>
        <a:ln w="3175">
          <a:solidFill>
            <a:schemeClr val="bg1">
              <a:lumMod val="75000"/>
            </a:schemeClr>
          </a:solidFill>
        </a:ln>
        <a:effectLst>
          <a:outerShdw blurRad="50800" dist="38100" dir="2700000" algn="tl" rotWithShape="0">
            <a:prstClr val="black">
              <a:alpha val="40000"/>
            </a:prstClr>
          </a:outerShdw>
        </a:effectLst>
      </dgm:spPr>
      <dgm:t>
        <a:bodyPr/>
        <a:lstStyle/>
        <a:p>
          <a:pPr algn="l"/>
          <a:r>
            <a:rPr lang="en-US" sz="1400" dirty="0">
              <a:solidFill>
                <a:schemeClr val="bg1"/>
              </a:solidFill>
            </a:rPr>
            <a:t>Improve Content Relevance to the Selected Key Phrase</a:t>
          </a:r>
        </a:p>
      </dgm:t>
    </dgm:pt>
    <dgm:pt modelId="{3043D793-902A-4A73-A293-C789C9FABDCD}" type="parTrans" cxnId="{ABE98B40-989B-4488-B141-7CE4EA472C98}">
      <dgm:prSet/>
      <dgm:spPr/>
      <dgm:t>
        <a:bodyPr/>
        <a:lstStyle/>
        <a:p>
          <a:pPr algn="l"/>
          <a:endParaRPr lang="en-US" sz="2000"/>
        </a:p>
      </dgm:t>
    </dgm:pt>
    <dgm:pt modelId="{BFBEA23C-CFF2-43AD-AE62-879C6FC1F2F4}" type="sibTrans" cxnId="{ABE98B40-989B-4488-B141-7CE4EA472C98}">
      <dgm:prSet/>
      <dgm:spPr/>
      <dgm:t>
        <a:bodyPr/>
        <a:lstStyle/>
        <a:p>
          <a:pPr algn="l"/>
          <a:endParaRPr lang="en-US" sz="2000"/>
        </a:p>
      </dgm:t>
    </dgm:pt>
    <dgm:pt modelId="{595780D5-7CD3-4A61-9107-EFF31AB810A0}">
      <dgm:prSet custT="1"/>
      <dgm:spPr>
        <a:solidFill>
          <a:srgbClr val="4792A7"/>
        </a:solidFill>
        <a:ln w="3175">
          <a:solidFill>
            <a:schemeClr val="bg1">
              <a:lumMod val="75000"/>
            </a:schemeClr>
          </a:solidFill>
        </a:ln>
        <a:effectLst>
          <a:outerShdw blurRad="50800" dist="38100" dir="2700000" algn="tl" rotWithShape="0">
            <a:prstClr val="black">
              <a:alpha val="40000"/>
            </a:prstClr>
          </a:outerShdw>
        </a:effectLst>
      </dgm:spPr>
      <dgm:t>
        <a:bodyPr/>
        <a:lstStyle/>
        <a:p>
          <a:pPr algn="l"/>
          <a:r>
            <a:rPr lang="en-US" sz="1400" dirty="0">
              <a:solidFill>
                <a:schemeClr val="bg1"/>
              </a:solidFill>
            </a:rPr>
            <a:t>Improve Page Quality </a:t>
          </a:r>
        </a:p>
      </dgm:t>
    </dgm:pt>
    <dgm:pt modelId="{ABC9CCB1-EE7C-4125-93C9-479C4F35761A}" type="parTrans" cxnId="{A70C89BE-51C1-4AB8-B329-B4A7A1BEF244}">
      <dgm:prSet/>
      <dgm:spPr/>
      <dgm:t>
        <a:bodyPr/>
        <a:lstStyle/>
        <a:p>
          <a:pPr algn="l"/>
          <a:endParaRPr lang="en-US" sz="2000"/>
        </a:p>
      </dgm:t>
    </dgm:pt>
    <dgm:pt modelId="{7330E589-1828-4381-B128-B0268BAC033D}" type="sibTrans" cxnId="{A70C89BE-51C1-4AB8-B329-B4A7A1BEF244}">
      <dgm:prSet/>
      <dgm:spPr/>
      <dgm:t>
        <a:bodyPr/>
        <a:lstStyle/>
        <a:p>
          <a:pPr algn="l"/>
          <a:endParaRPr lang="en-US" sz="2000"/>
        </a:p>
      </dgm:t>
    </dgm:pt>
    <dgm:pt modelId="{42341934-93AE-4944-AE58-2D75B58302CA}">
      <dgm:prSet custT="1"/>
      <dgm:spPr>
        <a:solidFill>
          <a:srgbClr val="4792A7"/>
        </a:solidFill>
        <a:ln w="3175">
          <a:solidFill>
            <a:schemeClr val="bg1">
              <a:lumMod val="75000"/>
            </a:schemeClr>
          </a:solidFill>
        </a:ln>
        <a:effectLst>
          <a:outerShdw blurRad="50800" dist="38100" dir="2700000" algn="tl" rotWithShape="0">
            <a:prstClr val="black">
              <a:alpha val="40000"/>
            </a:prstClr>
          </a:outerShdw>
        </a:effectLst>
      </dgm:spPr>
      <dgm:t>
        <a:bodyPr/>
        <a:lstStyle/>
        <a:p>
          <a:pPr algn="l"/>
          <a:r>
            <a:rPr lang="en-US" sz="1400" dirty="0">
              <a:solidFill>
                <a:schemeClr val="bg1"/>
              </a:solidFill>
            </a:rPr>
            <a:t>Enhance page Readability for search engines</a:t>
          </a:r>
        </a:p>
      </dgm:t>
    </dgm:pt>
    <dgm:pt modelId="{1AC24C28-CA1F-4F03-B601-E292C5259724}" type="parTrans" cxnId="{7BC070A6-773A-49E0-908F-83B8008B61CA}">
      <dgm:prSet/>
      <dgm:spPr/>
      <dgm:t>
        <a:bodyPr/>
        <a:lstStyle/>
        <a:p>
          <a:pPr algn="l"/>
          <a:endParaRPr lang="en-US" sz="2000"/>
        </a:p>
      </dgm:t>
    </dgm:pt>
    <dgm:pt modelId="{8D6A80A1-1D14-4082-83BD-5B8E0215E8FF}" type="sibTrans" cxnId="{7BC070A6-773A-49E0-908F-83B8008B61CA}">
      <dgm:prSet/>
      <dgm:spPr/>
      <dgm:t>
        <a:bodyPr/>
        <a:lstStyle/>
        <a:p>
          <a:pPr algn="l"/>
          <a:endParaRPr lang="en-US" sz="2000"/>
        </a:p>
      </dgm:t>
    </dgm:pt>
    <dgm:pt modelId="{337AD8A7-7690-4A39-BB56-740895636498}" type="pres">
      <dgm:prSet presAssocID="{B54A66C5-678A-453A-BC6A-6ABCFD95AAD5}" presName="outerComposite" presStyleCnt="0">
        <dgm:presLayoutVars>
          <dgm:chMax val="5"/>
          <dgm:dir/>
          <dgm:resizeHandles val="exact"/>
        </dgm:presLayoutVars>
      </dgm:prSet>
      <dgm:spPr/>
    </dgm:pt>
    <dgm:pt modelId="{CA7D071D-A653-4761-A514-E396B057AAB6}" type="pres">
      <dgm:prSet presAssocID="{B54A66C5-678A-453A-BC6A-6ABCFD95AAD5}" presName="dummyMaxCanvas" presStyleCnt="0">
        <dgm:presLayoutVars/>
      </dgm:prSet>
      <dgm:spPr/>
    </dgm:pt>
    <dgm:pt modelId="{1DACCD7A-911B-4CB4-B09D-FFC98C72F06C}" type="pres">
      <dgm:prSet presAssocID="{B54A66C5-678A-453A-BC6A-6ABCFD95AAD5}" presName="ThreeNodes_1" presStyleLbl="node1" presStyleIdx="0" presStyleCnt="3">
        <dgm:presLayoutVars>
          <dgm:bulletEnabled val="1"/>
        </dgm:presLayoutVars>
      </dgm:prSet>
      <dgm:spPr/>
    </dgm:pt>
    <dgm:pt modelId="{C555E5E1-B47F-4835-801E-88A414DA89AD}" type="pres">
      <dgm:prSet presAssocID="{B54A66C5-678A-453A-BC6A-6ABCFD95AAD5}" presName="ThreeNodes_2" presStyleLbl="node1" presStyleIdx="1" presStyleCnt="3">
        <dgm:presLayoutVars>
          <dgm:bulletEnabled val="1"/>
        </dgm:presLayoutVars>
      </dgm:prSet>
      <dgm:spPr/>
    </dgm:pt>
    <dgm:pt modelId="{E32A9C40-0287-4289-A9AC-45B82E835B29}" type="pres">
      <dgm:prSet presAssocID="{B54A66C5-678A-453A-BC6A-6ABCFD95AAD5}" presName="ThreeNodes_3" presStyleLbl="node1" presStyleIdx="2" presStyleCnt="3">
        <dgm:presLayoutVars>
          <dgm:bulletEnabled val="1"/>
        </dgm:presLayoutVars>
      </dgm:prSet>
      <dgm:spPr/>
    </dgm:pt>
    <dgm:pt modelId="{8C0B9B2B-DEAA-42F8-8569-B8FA4BF4D29B}" type="pres">
      <dgm:prSet presAssocID="{B54A66C5-678A-453A-BC6A-6ABCFD95AAD5}" presName="ThreeConn_1-2" presStyleLbl="fgAccFollowNode1" presStyleIdx="0" presStyleCnt="2" custScaleX="73956" custScaleY="100000" custLinFactX="-95339" custLinFactNeighborX="-100000" custLinFactNeighborY="10811">
        <dgm:presLayoutVars>
          <dgm:bulletEnabled val="1"/>
        </dgm:presLayoutVars>
      </dgm:prSet>
      <dgm:spPr/>
    </dgm:pt>
    <dgm:pt modelId="{84A4487D-DD34-4230-8F72-6530BFC187E2}" type="pres">
      <dgm:prSet presAssocID="{B54A66C5-678A-453A-BC6A-6ABCFD95AAD5}" presName="ThreeConn_2-3" presStyleLbl="fgAccFollowNode1" presStyleIdx="1" presStyleCnt="2" custScaleX="73956" custScaleY="100000" custLinFactX="-95339" custLinFactNeighborX="-100000" custLinFactNeighborY="10811">
        <dgm:presLayoutVars>
          <dgm:bulletEnabled val="1"/>
        </dgm:presLayoutVars>
      </dgm:prSet>
      <dgm:spPr/>
    </dgm:pt>
    <dgm:pt modelId="{63431941-91ED-4F4C-8C6D-39197C06FD6E}" type="pres">
      <dgm:prSet presAssocID="{B54A66C5-678A-453A-BC6A-6ABCFD95AAD5}" presName="ThreeNodes_1_text" presStyleLbl="node1" presStyleIdx="2" presStyleCnt="3">
        <dgm:presLayoutVars>
          <dgm:bulletEnabled val="1"/>
        </dgm:presLayoutVars>
      </dgm:prSet>
      <dgm:spPr/>
    </dgm:pt>
    <dgm:pt modelId="{8CB14A84-22AE-49AD-906A-7C4B49E7E20D}" type="pres">
      <dgm:prSet presAssocID="{B54A66C5-678A-453A-BC6A-6ABCFD95AAD5}" presName="ThreeNodes_2_text" presStyleLbl="node1" presStyleIdx="2" presStyleCnt="3">
        <dgm:presLayoutVars>
          <dgm:bulletEnabled val="1"/>
        </dgm:presLayoutVars>
      </dgm:prSet>
      <dgm:spPr/>
    </dgm:pt>
    <dgm:pt modelId="{25AD7F1A-6F6B-4171-A88A-CD4F91D9BDE4}" type="pres">
      <dgm:prSet presAssocID="{B54A66C5-678A-453A-BC6A-6ABCFD95AAD5}" presName="ThreeNodes_3_text" presStyleLbl="node1" presStyleIdx="2" presStyleCnt="3">
        <dgm:presLayoutVars>
          <dgm:bulletEnabled val="1"/>
        </dgm:presLayoutVars>
      </dgm:prSet>
      <dgm:spPr/>
    </dgm:pt>
  </dgm:ptLst>
  <dgm:cxnLst>
    <dgm:cxn modelId="{3EDEFB04-F054-4D50-87BC-49144E7E273A}" type="presOf" srcId="{6C858631-7B90-4228-BDDB-12F9A968ECCE}" destId="{E32A9C40-0287-4289-A9AC-45B82E835B29}" srcOrd="0" destOrd="1" presId="urn:microsoft.com/office/officeart/2005/8/layout/vProcess5"/>
    <dgm:cxn modelId="{63D59F10-FC09-4D1A-BCE6-C3965A2AE888}" type="presOf" srcId="{595780D5-7CD3-4A61-9107-EFF31AB810A0}" destId="{E32A9C40-0287-4289-A9AC-45B82E835B29}" srcOrd="0" destOrd="2" presId="urn:microsoft.com/office/officeart/2005/8/layout/vProcess5"/>
    <dgm:cxn modelId="{99C82913-8D9D-45F5-98D9-A4E9060A6C5F}" type="presOf" srcId="{42341934-93AE-4944-AE58-2D75B58302CA}" destId="{25AD7F1A-6F6B-4171-A88A-CD4F91D9BDE4}" srcOrd="1" destOrd="3" presId="urn:microsoft.com/office/officeart/2005/8/layout/vProcess5"/>
    <dgm:cxn modelId="{F3F14D26-96AF-4547-8DB2-C3F92372297B}" type="presOf" srcId="{51D13D21-7297-4FFB-9566-662B2B6E7171}" destId="{1DACCD7A-911B-4CB4-B09D-FFC98C72F06C}" srcOrd="0" destOrd="0" presId="urn:microsoft.com/office/officeart/2005/8/layout/vProcess5"/>
    <dgm:cxn modelId="{14DB3D31-4391-494C-AE07-126FB5DF1B11}" type="presOf" srcId="{5C195BFA-C91D-4EB4-9D44-0EFDFFDA8D39}" destId="{84A4487D-DD34-4230-8F72-6530BFC187E2}" srcOrd="0" destOrd="0" presId="urn:microsoft.com/office/officeart/2005/8/layout/vProcess5"/>
    <dgm:cxn modelId="{A2DFE93E-6C49-4405-BEF3-AFCCE022E71A}" srcId="{B54A66C5-678A-453A-BC6A-6ABCFD95AAD5}" destId="{4BFD6392-AA7D-4D16-84A9-B5F69D6F57C1}" srcOrd="1" destOrd="0" parTransId="{A42C1B5E-5C4C-4A22-BD4C-32D44DB2F422}" sibTransId="{5C195BFA-C91D-4EB4-9D44-0EFDFFDA8D39}"/>
    <dgm:cxn modelId="{ABE98B40-989B-4488-B141-7CE4EA472C98}" srcId="{4C5E5639-0BE5-4981-988D-161312FB8846}" destId="{6C858631-7B90-4228-BDDB-12F9A968ECCE}" srcOrd="0" destOrd="0" parTransId="{3043D793-902A-4A73-A293-C789C9FABDCD}" sibTransId="{BFBEA23C-CFF2-43AD-AE62-879C6FC1F2F4}"/>
    <dgm:cxn modelId="{1BC97F5C-F2C9-4F55-BDCC-57E1921E3C8B}" type="presOf" srcId="{42341934-93AE-4944-AE58-2D75B58302CA}" destId="{E32A9C40-0287-4289-A9AC-45B82E835B29}" srcOrd="0" destOrd="3" presId="urn:microsoft.com/office/officeart/2005/8/layout/vProcess5"/>
    <dgm:cxn modelId="{3C38D74D-C70C-4ECA-B0D6-15DF14E37C2D}" type="presOf" srcId="{4BFD6392-AA7D-4D16-84A9-B5F69D6F57C1}" destId="{C555E5E1-B47F-4835-801E-88A414DA89AD}" srcOrd="0" destOrd="0" presId="urn:microsoft.com/office/officeart/2005/8/layout/vProcess5"/>
    <dgm:cxn modelId="{47A7E879-E8A5-4037-B12E-1B6B1366E410}" type="presOf" srcId="{595780D5-7CD3-4A61-9107-EFF31AB810A0}" destId="{25AD7F1A-6F6B-4171-A88A-CD4F91D9BDE4}" srcOrd="1" destOrd="2" presId="urn:microsoft.com/office/officeart/2005/8/layout/vProcess5"/>
    <dgm:cxn modelId="{407A8880-FC2A-46CD-A72B-3C0878AE3C5B}" type="presOf" srcId="{51D13D21-7297-4FFB-9566-662B2B6E7171}" destId="{63431941-91ED-4F4C-8C6D-39197C06FD6E}" srcOrd="1" destOrd="0" presId="urn:microsoft.com/office/officeart/2005/8/layout/vProcess5"/>
    <dgm:cxn modelId="{69CF279E-6F8B-495F-AC28-E2D17BD19C0A}" type="presOf" srcId="{B46CE653-21A5-4803-9C96-CB9AE44B622E}" destId="{8C0B9B2B-DEAA-42F8-8569-B8FA4BF4D29B}" srcOrd="0" destOrd="0" presId="urn:microsoft.com/office/officeart/2005/8/layout/vProcess5"/>
    <dgm:cxn modelId="{7BC070A6-773A-49E0-908F-83B8008B61CA}" srcId="{4C5E5639-0BE5-4981-988D-161312FB8846}" destId="{42341934-93AE-4944-AE58-2D75B58302CA}" srcOrd="2" destOrd="0" parTransId="{1AC24C28-CA1F-4F03-B601-E292C5259724}" sibTransId="{8D6A80A1-1D14-4082-83BD-5B8E0215E8FF}"/>
    <dgm:cxn modelId="{9DA124A7-54AD-4ED0-A516-5DF57FC1DAF2}" type="presOf" srcId="{6C858631-7B90-4228-BDDB-12F9A968ECCE}" destId="{25AD7F1A-6F6B-4171-A88A-CD4F91D9BDE4}" srcOrd="1" destOrd="1" presId="urn:microsoft.com/office/officeart/2005/8/layout/vProcess5"/>
    <dgm:cxn modelId="{8EE9C2B7-3025-452D-AB08-77FB21A712C9}" type="presOf" srcId="{4BFD6392-AA7D-4D16-84A9-B5F69D6F57C1}" destId="{8CB14A84-22AE-49AD-906A-7C4B49E7E20D}" srcOrd="1" destOrd="0" presId="urn:microsoft.com/office/officeart/2005/8/layout/vProcess5"/>
    <dgm:cxn modelId="{893A3AB8-6BB1-42AD-809A-05E9B745E480}" srcId="{B54A66C5-678A-453A-BC6A-6ABCFD95AAD5}" destId="{4C5E5639-0BE5-4981-988D-161312FB8846}" srcOrd="2" destOrd="0" parTransId="{D6E80EEF-CC81-4B3F-A52E-8BE9CF181FEC}" sibTransId="{865242C7-9E72-4F8E-A0C3-8599CB2E553A}"/>
    <dgm:cxn modelId="{A10B05BB-9AF4-4345-A85E-A5E7962A0EDB}" type="presOf" srcId="{B54A66C5-678A-453A-BC6A-6ABCFD95AAD5}" destId="{337AD8A7-7690-4A39-BB56-740895636498}" srcOrd="0" destOrd="0" presId="urn:microsoft.com/office/officeart/2005/8/layout/vProcess5"/>
    <dgm:cxn modelId="{A70C89BE-51C1-4AB8-B329-B4A7A1BEF244}" srcId="{4C5E5639-0BE5-4981-988D-161312FB8846}" destId="{595780D5-7CD3-4A61-9107-EFF31AB810A0}" srcOrd="1" destOrd="0" parTransId="{ABC9CCB1-EE7C-4125-93C9-479C4F35761A}" sibTransId="{7330E589-1828-4381-B128-B0268BAC033D}"/>
    <dgm:cxn modelId="{768015CA-45A4-4625-B831-0EE3FA7F1AF4}" type="presOf" srcId="{4C5E5639-0BE5-4981-988D-161312FB8846}" destId="{25AD7F1A-6F6B-4171-A88A-CD4F91D9BDE4}" srcOrd="1" destOrd="0" presId="urn:microsoft.com/office/officeart/2005/8/layout/vProcess5"/>
    <dgm:cxn modelId="{69E076EF-2995-42A6-B094-8E949D02A5A5}" type="presOf" srcId="{4C5E5639-0BE5-4981-988D-161312FB8846}" destId="{E32A9C40-0287-4289-A9AC-45B82E835B29}" srcOrd="0" destOrd="0" presId="urn:microsoft.com/office/officeart/2005/8/layout/vProcess5"/>
    <dgm:cxn modelId="{D10727F3-79E5-49EE-A7BF-6716CE5FD420}" srcId="{B54A66C5-678A-453A-BC6A-6ABCFD95AAD5}" destId="{51D13D21-7297-4FFB-9566-662B2B6E7171}" srcOrd="0" destOrd="0" parTransId="{AF3DEFA6-8FD2-4C51-A742-7CE900906213}" sibTransId="{B46CE653-21A5-4803-9C96-CB9AE44B622E}"/>
    <dgm:cxn modelId="{E38830E3-FDE7-4C3E-8547-86EF79D7E6D1}" type="presParOf" srcId="{337AD8A7-7690-4A39-BB56-740895636498}" destId="{CA7D071D-A653-4761-A514-E396B057AAB6}" srcOrd="0" destOrd="0" presId="urn:microsoft.com/office/officeart/2005/8/layout/vProcess5"/>
    <dgm:cxn modelId="{D27DED85-6EA0-4EC8-83E9-EA3FC7B622E1}" type="presParOf" srcId="{337AD8A7-7690-4A39-BB56-740895636498}" destId="{1DACCD7A-911B-4CB4-B09D-FFC98C72F06C}" srcOrd="1" destOrd="0" presId="urn:microsoft.com/office/officeart/2005/8/layout/vProcess5"/>
    <dgm:cxn modelId="{B2CB7BA3-3353-487B-B4BF-AAE0A1A77230}" type="presParOf" srcId="{337AD8A7-7690-4A39-BB56-740895636498}" destId="{C555E5E1-B47F-4835-801E-88A414DA89AD}" srcOrd="2" destOrd="0" presId="urn:microsoft.com/office/officeart/2005/8/layout/vProcess5"/>
    <dgm:cxn modelId="{946A3382-1B91-4E19-B255-827496666BDC}" type="presParOf" srcId="{337AD8A7-7690-4A39-BB56-740895636498}" destId="{E32A9C40-0287-4289-A9AC-45B82E835B29}" srcOrd="3" destOrd="0" presId="urn:microsoft.com/office/officeart/2005/8/layout/vProcess5"/>
    <dgm:cxn modelId="{0D42B2A4-2A0B-486E-8B8C-93D6F64A92F5}" type="presParOf" srcId="{337AD8A7-7690-4A39-BB56-740895636498}" destId="{8C0B9B2B-DEAA-42F8-8569-B8FA4BF4D29B}" srcOrd="4" destOrd="0" presId="urn:microsoft.com/office/officeart/2005/8/layout/vProcess5"/>
    <dgm:cxn modelId="{802B1C61-0AFF-475C-968D-E81E14DC5BBE}" type="presParOf" srcId="{337AD8A7-7690-4A39-BB56-740895636498}" destId="{84A4487D-DD34-4230-8F72-6530BFC187E2}" srcOrd="5" destOrd="0" presId="urn:microsoft.com/office/officeart/2005/8/layout/vProcess5"/>
    <dgm:cxn modelId="{A4B55321-C7DD-474C-953B-EA23C8B4DDB5}" type="presParOf" srcId="{337AD8A7-7690-4A39-BB56-740895636498}" destId="{63431941-91ED-4F4C-8C6D-39197C06FD6E}" srcOrd="6" destOrd="0" presId="urn:microsoft.com/office/officeart/2005/8/layout/vProcess5"/>
    <dgm:cxn modelId="{8EFD467E-7F9C-4611-AD61-512C390BBEE8}" type="presParOf" srcId="{337AD8A7-7690-4A39-BB56-740895636498}" destId="{8CB14A84-22AE-49AD-906A-7C4B49E7E20D}" srcOrd="7" destOrd="0" presId="urn:microsoft.com/office/officeart/2005/8/layout/vProcess5"/>
    <dgm:cxn modelId="{62CD871C-F334-4C43-97A7-47164FEED056}" type="presParOf" srcId="{337AD8A7-7690-4A39-BB56-740895636498}" destId="{25AD7F1A-6F6B-4171-A88A-CD4F91D9BDE4}"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4641A0A-F779-42B9-973C-40CD934D3E85}" type="doc">
      <dgm:prSet loTypeId="urn:microsoft.com/office/officeart/2005/8/layout/bList2" loCatId="picture" qsTypeId="urn:microsoft.com/office/officeart/2005/8/quickstyle/simple1" qsCatId="simple" csTypeId="urn:microsoft.com/office/officeart/2005/8/colors/accent1_2" csCatId="accent1" phldr="1"/>
      <dgm:spPr/>
      <dgm:t>
        <a:bodyPr/>
        <a:lstStyle/>
        <a:p>
          <a:endParaRPr lang="en-US"/>
        </a:p>
      </dgm:t>
    </dgm:pt>
    <dgm:pt modelId="{46DA4994-FCDD-442F-94E2-0B59EF92832F}">
      <dgm:prSet custT="1"/>
      <dgm:spPr>
        <a:solidFill>
          <a:srgbClr val="EAE3F5"/>
        </a:solidFill>
        <a:ln>
          <a:solidFill>
            <a:srgbClr val="EAE3F5"/>
          </a:solidFill>
        </a:ln>
        <a:effectLst>
          <a:outerShdw blurRad="50800" dist="38100" dir="2700000" algn="tl" rotWithShape="0">
            <a:prstClr val="black">
              <a:alpha val="40000"/>
            </a:prstClr>
          </a:outerShdw>
        </a:effectLst>
      </dgm:spPr>
      <dgm:t>
        <a:bodyPr/>
        <a:lstStyle/>
        <a:p>
          <a:r>
            <a:rPr lang="en-US" sz="1800" b="1" i="0" dirty="0">
              <a:solidFill>
                <a:schemeClr val="tx1"/>
              </a:solidFill>
              <a:latin typeface="+mn-lt"/>
              <a:hlinkClick xmlns:r="http://schemas.openxmlformats.org/officeDocument/2006/relationships" r:id="rId1">
                <a:extLst>
                  <a:ext uri="{A12FA001-AC4F-418D-AE19-62706E023703}">
                    <ahyp:hlinkClr xmlns:ahyp="http://schemas.microsoft.com/office/drawing/2018/hyperlinkcolor" val="tx"/>
                  </a:ext>
                </a:extLst>
              </a:hlinkClick>
            </a:rPr>
            <a:t>Google Search Central </a:t>
          </a:r>
          <a:endParaRPr lang="en-US" sz="1800" b="1" i="0" dirty="0">
            <a:solidFill>
              <a:schemeClr val="tx1"/>
            </a:solidFill>
            <a:latin typeface="+mn-lt"/>
          </a:endParaRPr>
        </a:p>
        <a:p>
          <a:endParaRPr lang="en-US" sz="1800" i="0" dirty="0">
            <a:solidFill>
              <a:schemeClr val="tx1"/>
            </a:solidFill>
            <a:latin typeface="+mn-lt"/>
          </a:endParaRPr>
        </a:p>
      </dgm:t>
    </dgm:pt>
    <dgm:pt modelId="{F13CC79A-EC34-478D-B377-5B11E8DDE4A6}" type="parTrans" cxnId="{4A465FDC-B3C6-44F7-BF81-715091FC40A5}">
      <dgm:prSet/>
      <dgm:spPr/>
      <dgm:t>
        <a:bodyPr/>
        <a:lstStyle/>
        <a:p>
          <a:endParaRPr lang="en-US">
            <a:latin typeface="+mn-lt"/>
          </a:endParaRPr>
        </a:p>
      </dgm:t>
    </dgm:pt>
    <dgm:pt modelId="{47F57A1A-AB6B-4399-9C8C-A02376D09DFF}" type="sibTrans" cxnId="{4A465FDC-B3C6-44F7-BF81-715091FC40A5}">
      <dgm:prSet/>
      <dgm:spPr/>
      <dgm:t>
        <a:bodyPr/>
        <a:lstStyle/>
        <a:p>
          <a:endParaRPr lang="en-US">
            <a:latin typeface="+mn-lt"/>
          </a:endParaRPr>
        </a:p>
      </dgm:t>
    </dgm:pt>
    <dgm:pt modelId="{51B643C7-DBC1-4524-AC41-CDA72C3274D2}">
      <dgm:prSet custT="1"/>
      <dgm:spPr>
        <a:solidFill>
          <a:srgbClr val="EAE3F5"/>
        </a:solidFill>
        <a:ln>
          <a:solidFill>
            <a:srgbClr val="EAE3F5"/>
          </a:solidFill>
        </a:ln>
        <a:effectLst>
          <a:outerShdw blurRad="50800" dist="38100" dir="2700000" algn="tl" rotWithShape="0">
            <a:prstClr val="black">
              <a:alpha val="40000"/>
            </a:prstClr>
          </a:outerShdw>
        </a:effectLst>
      </dgm:spPr>
      <dgm:t>
        <a:bodyPr/>
        <a:lstStyle/>
        <a:p>
          <a:pPr>
            <a:lnSpc>
              <a:spcPct val="90000"/>
            </a:lnSpc>
          </a:pPr>
          <a:r>
            <a:rPr lang="en-US" sz="1800" b="1" i="0" dirty="0">
              <a:solidFill>
                <a:schemeClr val="tx1"/>
              </a:solidFill>
              <a:latin typeface="+mn-lt"/>
              <a:hlinkClick xmlns:r="http://schemas.openxmlformats.org/officeDocument/2006/relationships" r:id="rId2">
                <a:extLst>
                  <a:ext uri="{A12FA001-AC4F-418D-AE19-62706E023703}">
                    <ahyp:hlinkClr xmlns:ahyp="http://schemas.microsoft.com/office/drawing/2018/hyperlinkcolor" val="tx"/>
                  </a:ext>
                </a:extLst>
              </a:hlinkClick>
            </a:rPr>
            <a:t>Google Search Console</a:t>
          </a:r>
          <a:endParaRPr lang="en-US" sz="1800" b="1" i="0" dirty="0">
            <a:solidFill>
              <a:schemeClr val="tx1"/>
            </a:solidFill>
            <a:latin typeface="+mn-lt"/>
          </a:endParaRPr>
        </a:p>
        <a:p>
          <a:pPr>
            <a:lnSpc>
              <a:spcPct val="150000"/>
            </a:lnSpc>
          </a:pPr>
          <a:r>
            <a:rPr lang="en-US" sz="1600" b="1" i="0" dirty="0">
              <a:solidFill>
                <a:schemeClr val="tx1"/>
              </a:solidFill>
              <a:latin typeface="+mn-lt"/>
            </a:rPr>
            <a:t>[</a:t>
          </a:r>
          <a:r>
            <a:rPr lang="en-US" sz="1600" b="1" i="0" dirty="0">
              <a:solidFill>
                <a:schemeClr val="tx1"/>
              </a:solidFill>
              <a:latin typeface="+mn-lt"/>
              <a:hlinkClick xmlns:r="http://schemas.openxmlformats.org/officeDocument/2006/relationships" r:id="rId3">
                <a:extLst>
                  <a:ext uri="{A12FA001-AC4F-418D-AE19-62706E023703}">
                    <ahyp:hlinkClr xmlns:ahyp="http://schemas.microsoft.com/office/drawing/2018/hyperlinkcolor" val="tx"/>
                  </a:ext>
                </a:extLst>
              </a:hlinkClick>
            </a:rPr>
            <a:t>Beginner’s Guide</a:t>
          </a:r>
          <a:r>
            <a:rPr lang="en-US" sz="1600" b="1" i="0" dirty="0">
              <a:solidFill>
                <a:schemeClr val="tx1"/>
              </a:solidFill>
              <a:latin typeface="+mn-lt"/>
            </a:rPr>
            <a:t>]</a:t>
          </a:r>
        </a:p>
      </dgm:t>
    </dgm:pt>
    <dgm:pt modelId="{6F547E18-5E81-4191-81C2-D6BF01346106}" type="parTrans" cxnId="{49D55432-3D0A-4F8E-AA4C-9C2050CF730F}">
      <dgm:prSet/>
      <dgm:spPr/>
      <dgm:t>
        <a:bodyPr/>
        <a:lstStyle/>
        <a:p>
          <a:endParaRPr lang="en-US">
            <a:latin typeface="+mn-lt"/>
          </a:endParaRPr>
        </a:p>
      </dgm:t>
    </dgm:pt>
    <dgm:pt modelId="{5F1A265E-8C35-469C-B42E-FB40D4A8EECA}" type="sibTrans" cxnId="{49D55432-3D0A-4F8E-AA4C-9C2050CF730F}">
      <dgm:prSet/>
      <dgm:spPr/>
      <dgm:t>
        <a:bodyPr/>
        <a:lstStyle/>
        <a:p>
          <a:endParaRPr lang="en-US">
            <a:latin typeface="+mn-lt"/>
          </a:endParaRPr>
        </a:p>
      </dgm:t>
    </dgm:pt>
    <dgm:pt modelId="{44C7E10A-341F-4730-AC53-85294C3F265B}" type="pres">
      <dgm:prSet presAssocID="{14641A0A-F779-42B9-973C-40CD934D3E85}" presName="diagram" presStyleCnt="0">
        <dgm:presLayoutVars>
          <dgm:dir/>
          <dgm:animLvl val="lvl"/>
          <dgm:resizeHandles val="exact"/>
        </dgm:presLayoutVars>
      </dgm:prSet>
      <dgm:spPr/>
    </dgm:pt>
    <dgm:pt modelId="{8C2045D8-EFF2-4430-9188-590D8546AE10}" type="pres">
      <dgm:prSet presAssocID="{46DA4994-FCDD-442F-94E2-0B59EF92832F}" presName="compNode" presStyleCnt="0"/>
      <dgm:spPr/>
    </dgm:pt>
    <dgm:pt modelId="{3EA5C062-2C22-4067-96AB-0598A7216467}" type="pres">
      <dgm:prSet presAssocID="{46DA4994-FCDD-442F-94E2-0B59EF92832F}" presName="childRect" presStyleLbl="bgAcc1" presStyleIdx="0" presStyleCnt="2" custLinFactNeighborX="2321" custLinFactNeighborY="0">
        <dgm:presLayoutVars>
          <dgm:bulletEnabled val="1"/>
        </dgm:presLayoutVars>
      </dgm:prSet>
      <dgm:spPr>
        <a:blipFill rotWithShape="0">
          <a:blip xmlns:r="http://schemas.openxmlformats.org/officeDocument/2006/relationships" r:embed="rId4"/>
          <a:stretch>
            <a:fillRect/>
          </a:stretch>
        </a:blipFill>
        <a:ln w="6350">
          <a:solidFill>
            <a:srgbClr val="EAE3F5"/>
          </a:solidFill>
        </a:ln>
        <a:effectLst>
          <a:outerShdw blurRad="50800" dist="38100" dir="2700000" algn="tl" rotWithShape="0">
            <a:prstClr val="black">
              <a:alpha val="40000"/>
            </a:prstClr>
          </a:outerShdw>
        </a:effectLst>
      </dgm:spPr>
    </dgm:pt>
    <dgm:pt modelId="{DDE6DB30-C3FB-4334-88A9-6CA7D633EA5D}" type="pres">
      <dgm:prSet presAssocID="{46DA4994-FCDD-442F-94E2-0B59EF92832F}" presName="parentText" presStyleLbl="node1" presStyleIdx="0" presStyleCnt="0">
        <dgm:presLayoutVars>
          <dgm:chMax val="0"/>
          <dgm:bulletEnabled val="1"/>
        </dgm:presLayoutVars>
      </dgm:prSet>
      <dgm:spPr/>
    </dgm:pt>
    <dgm:pt modelId="{4E3189E3-A47B-4877-BAF5-E8A6849BD3AB}" type="pres">
      <dgm:prSet presAssocID="{46DA4994-FCDD-442F-94E2-0B59EF92832F}" presName="parentRect" presStyleLbl="alignNode1" presStyleIdx="0" presStyleCnt="2" custLinFactNeighborX="2321"/>
      <dgm:spPr/>
    </dgm:pt>
    <dgm:pt modelId="{9912C0AB-38FD-4422-A4D3-F33B6D41021B}" type="pres">
      <dgm:prSet presAssocID="{46DA4994-FCDD-442F-94E2-0B59EF92832F}" presName="adorn" presStyleLbl="fgAccFollowNode1" presStyleIdx="0" presStyleCnt="2" custLinFactNeighborX="6631"/>
      <dgm:spPr>
        <a:blipFill dpi="0" rotWithShape="1">
          <a:blip xmlns:r="http://schemas.openxmlformats.org/officeDocument/2006/relationships" r:embed="rId5">
            <a:alphaModFix/>
          </a:blip>
          <a:srcRect/>
          <a:stretch>
            <a:fillRect/>
          </a:stretch>
        </a:blipFill>
        <a:ln w="6350">
          <a:solidFill>
            <a:srgbClr val="EAE3F5">
              <a:alpha val="90000"/>
            </a:srgbClr>
          </a:solidFill>
        </a:ln>
        <a:effectLst>
          <a:outerShdw blurRad="50800" dist="38100" dir="2700000" algn="tl" rotWithShape="0">
            <a:prstClr val="black">
              <a:alpha val="40000"/>
            </a:prstClr>
          </a:outerShdw>
        </a:effectLst>
      </dgm:spPr>
    </dgm:pt>
    <dgm:pt modelId="{C4AEBE2D-E09B-4E17-936A-EFE563DA2EAD}" type="pres">
      <dgm:prSet presAssocID="{47F57A1A-AB6B-4399-9C8C-A02376D09DFF}" presName="sibTrans" presStyleLbl="sibTrans2D1" presStyleIdx="0" presStyleCnt="0"/>
      <dgm:spPr/>
    </dgm:pt>
    <dgm:pt modelId="{4E770A56-DFAC-495E-BB5E-27E2AD5DE32C}" type="pres">
      <dgm:prSet presAssocID="{51B643C7-DBC1-4524-AC41-CDA72C3274D2}" presName="compNode" presStyleCnt="0"/>
      <dgm:spPr/>
    </dgm:pt>
    <dgm:pt modelId="{62A018FC-9284-404C-BBFA-B72318786197}" type="pres">
      <dgm:prSet presAssocID="{51B643C7-DBC1-4524-AC41-CDA72C3274D2}" presName="childRect" presStyleLbl="bgAcc1" presStyleIdx="1" presStyleCnt="2">
        <dgm:presLayoutVars>
          <dgm:bulletEnabled val="1"/>
        </dgm:presLayoutVars>
      </dgm:prSet>
      <dgm:spPr>
        <a:blipFill rotWithShape="0">
          <a:blip xmlns:r="http://schemas.openxmlformats.org/officeDocument/2006/relationships" r:embed="rId6"/>
          <a:stretch>
            <a:fillRect/>
          </a:stretch>
        </a:blipFill>
        <a:ln w="6350">
          <a:solidFill>
            <a:srgbClr val="EAE3F5"/>
          </a:solidFill>
        </a:ln>
        <a:effectLst>
          <a:outerShdw blurRad="50800" dist="38100" dir="2700000" algn="tl" rotWithShape="0">
            <a:prstClr val="black">
              <a:alpha val="40000"/>
            </a:prstClr>
          </a:outerShdw>
        </a:effectLst>
      </dgm:spPr>
    </dgm:pt>
    <dgm:pt modelId="{044EEA8B-ABC8-4CBE-9749-31B1E0514AD3}" type="pres">
      <dgm:prSet presAssocID="{51B643C7-DBC1-4524-AC41-CDA72C3274D2}" presName="parentText" presStyleLbl="node1" presStyleIdx="0" presStyleCnt="0">
        <dgm:presLayoutVars>
          <dgm:chMax val="0"/>
          <dgm:bulletEnabled val="1"/>
        </dgm:presLayoutVars>
      </dgm:prSet>
      <dgm:spPr/>
    </dgm:pt>
    <dgm:pt modelId="{80A04631-4501-4441-B0EB-B1B553B4351F}" type="pres">
      <dgm:prSet presAssocID="{51B643C7-DBC1-4524-AC41-CDA72C3274D2}" presName="parentRect" presStyleLbl="alignNode1" presStyleIdx="1" presStyleCnt="2"/>
      <dgm:spPr/>
    </dgm:pt>
    <dgm:pt modelId="{706F1750-C749-47BD-8C5A-C7D977EAB303}" type="pres">
      <dgm:prSet presAssocID="{51B643C7-DBC1-4524-AC41-CDA72C3274D2}" presName="adorn" presStyleLbl="fgAccFollowNode1" presStyleIdx="1" presStyleCnt="2"/>
      <dgm:spPr>
        <a:blipFill>
          <a:blip xmlns:r="http://schemas.openxmlformats.org/officeDocument/2006/relationships" r:embed="rId7"/>
          <a:stretch>
            <a:fillRect/>
          </a:stretch>
        </a:blipFill>
        <a:ln w="6350">
          <a:solidFill>
            <a:srgbClr val="EAE3F5">
              <a:alpha val="90000"/>
            </a:srgbClr>
          </a:solidFill>
        </a:ln>
        <a:effectLst>
          <a:outerShdw blurRad="50800" dist="38100" dir="2700000" algn="tl" rotWithShape="0">
            <a:prstClr val="black">
              <a:alpha val="40000"/>
            </a:prstClr>
          </a:outerShdw>
        </a:effectLst>
      </dgm:spPr>
    </dgm:pt>
  </dgm:ptLst>
  <dgm:cxnLst>
    <dgm:cxn modelId="{B58B8522-93CC-4624-9F28-A3E97CE675A5}" type="presOf" srcId="{46DA4994-FCDD-442F-94E2-0B59EF92832F}" destId="{DDE6DB30-C3FB-4334-88A9-6CA7D633EA5D}" srcOrd="0" destOrd="0" presId="urn:microsoft.com/office/officeart/2005/8/layout/bList2"/>
    <dgm:cxn modelId="{49D55432-3D0A-4F8E-AA4C-9C2050CF730F}" srcId="{14641A0A-F779-42B9-973C-40CD934D3E85}" destId="{51B643C7-DBC1-4524-AC41-CDA72C3274D2}" srcOrd="1" destOrd="0" parTransId="{6F547E18-5E81-4191-81C2-D6BF01346106}" sibTransId="{5F1A265E-8C35-469C-B42E-FB40D4A8EECA}"/>
    <dgm:cxn modelId="{0C1A9F64-C066-433A-97C4-C307DF187B39}" type="presOf" srcId="{51B643C7-DBC1-4524-AC41-CDA72C3274D2}" destId="{80A04631-4501-4441-B0EB-B1B553B4351F}" srcOrd="1" destOrd="0" presId="urn:microsoft.com/office/officeart/2005/8/layout/bList2"/>
    <dgm:cxn modelId="{6F57C659-9637-4D63-A0A2-9DF2F68BB098}" type="presOf" srcId="{46DA4994-FCDD-442F-94E2-0B59EF92832F}" destId="{4E3189E3-A47B-4877-BAF5-E8A6849BD3AB}" srcOrd="1" destOrd="0" presId="urn:microsoft.com/office/officeart/2005/8/layout/bList2"/>
    <dgm:cxn modelId="{A8F858CB-B401-4AEE-A63F-A9C4187C2288}" type="presOf" srcId="{47F57A1A-AB6B-4399-9C8C-A02376D09DFF}" destId="{C4AEBE2D-E09B-4E17-936A-EFE563DA2EAD}" srcOrd="0" destOrd="0" presId="urn:microsoft.com/office/officeart/2005/8/layout/bList2"/>
    <dgm:cxn modelId="{A35129D8-3D83-4FB2-A158-ADA365905537}" type="presOf" srcId="{14641A0A-F779-42B9-973C-40CD934D3E85}" destId="{44C7E10A-341F-4730-AC53-85294C3F265B}" srcOrd="0" destOrd="0" presId="urn:microsoft.com/office/officeart/2005/8/layout/bList2"/>
    <dgm:cxn modelId="{4A465FDC-B3C6-44F7-BF81-715091FC40A5}" srcId="{14641A0A-F779-42B9-973C-40CD934D3E85}" destId="{46DA4994-FCDD-442F-94E2-0B59EF92832F}" srcOrd="0" destOrd="0" parTransId="{F13CC79A-EC34-478D-B377-5B11E8DDE4A6}" sibTransId="{47F57A1A-AB6B-4399-9C8C-A02376D09DFF}"/>
    <dgm:cxn modelId="{173F9FF4-5002-4376-AD51-084D721107A8}" type="presOf" srcId="{51B643C7-DBC1-4524-AC41-CDA72C3274D2}" destId="{044EEA8B-ABC8-4CBE-9749-31B1E0514AD3}" srcOrd="0" destOrd="0" presId="urn:microsoft.com/office/officeart/2005/8/layout/bList2"/>
    <dgm:cxn modelId="{CC28E0F1-B9EF-486E-BD2B-6D56A5CDE09A}" type="presParOf" srcId="{44C7E10A-341F-4730-AC53-85294C3F265B}" destId="{8C2045D8-EFF2-4430-9188-590D8546AE10}" srcOrd="0" destOrd="0" presId="urn:microsoft.com/office/officeart/2005/8/layout/bList2"/>
    <dgm:cxn modelId="{08D672E3-FE66-45D1-B119-399410670D25}" type="presParOf" srcId="{8C2045D8-EFF2-4430-9188-590D8546AE10}" destId="{3EA5C062-2C22-4067-96AB-0598A7216467}" srcOrd="0" destOrd="0" presId="urn:microsoft.com/office/officeart/2005/8/layout/bList2"/>
    <dgm:cxn modelId="{9D0B8FE6-A550-4E99-9407-60D6B651951A}" type="presParOf" srcId="{8C2045D8-EFF2-4430-9188-590D8546AE10}" destId="{DDE6DB30-C3FB-4334-88A9-6CA7D633EA5D}" srcOrd="1" destOrd="0" presId="urn:microsoft.com/office/officeart/2005/8/layout/bList2"/>
    <dgm:cxn modelId="{B1A4D5BF-3595-434D-94F6-2B0348EEEB22}" type="presParOf" srcId="{8C2045D8-EFF2-4430-9188-590D8546AE10}" destId="{4E3189E3-A47B-4877-BAF5-E8A6849BD3AB}" srcOrd="2" destOrd="0" presId="urn:microsoft.com/office/officeart/2005/8/layout/bList2"/>
    <dgm:cxn modelId="{3FCFFFBF-2357-4747-B699-B1F7552DAFAF}" type="presParOf" srcId="{8C2045D8-EFF2-4430-9188-590D8546AE10}" destId="{9912C0AB-38FD-4422-A4D3-F33B6D41021B}" srcOrd="3" destOrd="0" presId="urn:microsoft.com/office/officeart/2005/8/layout/bList2"/>
    <dgm:cxn modelId="{0A8823CC-DD38-44B0-BD19-489C8A4847EF}" type="presParOf" srcId="{44C7E10A-341F-4730-AC53-85294C3F265B}" destId="{C4AEBE2D-E09B-4E17-936A-EFE563DA2EAD}" srcOrd="1" destOrd="0" presId="urn:microsoft.com/office/officeart/2005/8/layout/bList2"/>
    <dgm:cxn modelId="{553CEDD7-9F5B-4C60-9EEA-9FA58026FA31}" type="presParOf" srcId="{44C7E10A-341F-4730-AC53-85294C3F265B}" destId="{4E770A56-DFAC-495E-BB5E-27E2AD5DE32C}" srcOrd="2" destOrd="0" presId="urn:microsoft.com/office/officeart/2005/8/layout/bList2"/>
    <dgm:cxn modelId="{0E4F2F5C-0057-4716-A185-DBA6D5F4A5B5}" type="presParOf" srcId="{4E770A56-DFAC-495E-BB5E-27E2AD5DE32C}" destId="{62A018FC-9284-404C-BBFA-B72318786197}" srcOrd="0" destOrd="0" presId="urn:microsoft.com/office/officeart/2005/8/layout/bList2"/>
    <dgm:cxn modelId="{AF474449-8CC5-4783-A721-1E6570FD5F7D}" type="presParOf" srcId="{4E770A56-DFAC-495E-BB5E-27E2AD5DE32C}" destId="{044EEA8B-ABC8-4CBE-9749-31B1E0514AD3}" srcOrd="1" destOrd="0" presId="urn:microsoft.com/office/officeart/2005/8/layout/bList2"/>
    <dgm:cxn modelId="{823FD1ED-D4FA-4B3B-88A7-EEF76CA6514A}" type="presParOf" srcId="{4E770A56-DFAC-495E-BB5E-27E2AD5DE32C}" destId="{80A04631-4501-4441-B0EB-B1B553B4351F}" srcOrd="2" destOrd="0" presId="urn:microsoft.com/office/officeart/2005/8/layout/bList2"/>
    <dgm:cxn modelId="{898B56D1-3083-4DE6-94B0-EC1C9A1318B6}" type="presParOf" srcId="{4E770A56-DFAC-495E-BB5E-27E2AD5DE32C}" destId="{706F1750-C749-47BD-8C5A-C7D977EAB303}" srcOrd="3" destOrd="0" presId="urn:microsoft.com/office/officeart/2005/8/layout/b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5CDEF5-5B4C-49BC-B5F8-EA926487C443}">
      <dsp:nvSpPr>
        <dsp:cNvPr id="0" name=""/>
        <dsp:cNvSpPr/>
      </dsp:nvSpPr>
      <dsp:spPr>
        <a:xfrm>
          <a:off x="0" y="38912"/>
          <a:ext cx="1913285" cy="968759"/>
        </a:xfrm>
        <a:prstGeom prst="cloud">
          <a:avLst/>
        </a:prstGeom>
        <a:solidFill>
          <a:schemeClr val="accent2">
            <a:lumMod val="20000"/>
            <a:lumOff val="80000"/>
          </a:schemeClr>
        </a:solidFill>
        <a:ln w="6350" cap="flat" cmpd="sng" algn="ctr">
          <a:solidFill>
            <a:schemeClr val="bg1">
              <a:lumMod val="50000"/>
            </a:schemeClr>
          </a:solidFill>
          <a:prstDash val="solid"/>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dsp:spPr>
      <dsp:style>
        <a:lnRef idx="2">
          <a:schemeClr val="accent3"/>
        </a:lnRef>
        <a:fillRef idx="1">
          <a:schemeClr val="lt1"/>
        </a:fillRef>
        <a:effectRef idx="0">
          <a:schemeClr val="accent3"/>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dirty="0">
              <a:solidFill>
                <a:schemeClr val="tx1"/>
              </a:solidFill>
              <a:latin typeface="Amasis MT Pro Medium" panose="02040604050005020304" pitchFamily="18" charset="0"/>
            </a:rPr>
            <a:t>Search for what?</a:t>
          </a:r>
          <a:endParaRPr lang="en-US" sz="1800" i="0" kern="1200" dirty="0">
            <a:solidFill>
              <a:schemeClr val="tx1"/>
            </a:solidFill>
            <a:latin typeface="Amasis MT Pro Medium" panose="02040604050005020304" pitchFamily="18" charset="0"/>
          </a:endParaRPr>
        </a:p>
      </dsp:txBody>
      <dsp:txXfrm>
        <a:off x="263697" y="185213"/>
        <a:ext cx="1249835" cy="6312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24748C-ACFD-4A58-80BD-AC74E9F67B90}">
      <dsp:nvSpPr>
        <dsp:cNvPr id="0" name=""/>
        <dsp:cNvSpPr/>
      </dsp:nvSpPr>
      <dsp:spPr>
        <a:xfrm>
          <a:off x="299167" y="273999"/>
          <a:ext cx="1164443" cy="568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43180" rIns="120904" bIns="43180" numCol="1" spcCol="1270" anchor="ctr" anchorCtr="0">
          <a:noAutofit/>
        </a:bodyPr>
        <a:lstStyle/>
        <a:p>
          <a:pPr marL="0" lvl="0" indent="0" algn="r" defTabSz="755650">
            <a:lnSpc>
              <a:spcPct val="90000"/>
            </a:lnSpc>
            <a:spcBef>
              <a:spcPct val="0"/>
            </a:spcBef>
            <a:spcAft>
              <a:spcPct val="35000"/>
            </a:spcAft>
            <a:buNone/>
          </a:pPr>
          <a:r>
            <a:rPr lang="en-CA" sz="1700" kern="1200" dirty="0"/>
            <a:t>SEO objective:</a:t>
          </a:r>
          <a:endParaRPr lang="en-US" sz="1700" kern="1200" dirty="0"/>
        </a:p>
      </dsp:txBody>
      <dsp:txXfrm>
        <a:off x="299167" y="273999"/>
        <a:ext cx="1164443" cy="568012"/>
      </dsp:txXfrm>
    </dsp:sp>
    <dsp:sp modelId="{B59D7527-04AB-4F4A-BD7B-2A0438D4EC44}">
      <dsp:nvSpPr>
        <dsp:cNvPr id="0" name=""/>
        <dsp:cNvSpPr/>
      </dsp:nvSpPr>
      <dsp:spPr>
        <a:xfrm>
          <a:off x="1463610" y="184188"/>
          <a:ext cx="264582" cy="747635"/>
        </a:xfrm>
        <a:prstGeom prst="leftBrace">
          <a:avLst>
            <a:gd name="adj1" fmla="val 35000"/>
            <a:gd name="adj2" fmla="val 50000"/>
          </a:avLst>
        </a:prstGeom>
        <a:noFill/>
        <a:ln w="25400" cap="flat" cmpd="sng" algn="ctr">
          <a:solidFill>
            <a:schemeClr val="tx1"/>
          </a:solidFill>
          <a:prstDash val="solid"/>
        </a:ln>
        <a:effectLst>
          <a:outerShdw blurRad="50800" dist="38100" dir="2700000" algn="tl" rotWithShape="0">
            <a:prstClr val="black">
              <a:alpha val="40000"/>
            </a:prstClr>
          </a:outerShdw>
        </a:effectLst>
      </dsp:spPr>
      <dsp:style>
        <a:lnRef idx="2">
          <a:scrgbClr r="0" g="0" b="0"/>
        </a:lnRef>
        <a:fillRef idx="0">
          <a:scrgbClr r="0" g="0" b="0"/>
        </a:fillRef>
        <a:effectRef idx="0">
          <a:scrgbClr r="0" g="0" b="0"/>
        </a:effectRef>
        <a:fontRef idx="minor"/>
      </dsp:style>
    </dsp:sp>
    <dsp:sp modelId="{995C6736-9F9B-42AF-A340-DAFA3404710B}">
      <dsp:nvSpPr>
        <dsp:cNvPr id="0" name=""/>
        <dsp:cNvSpPr/>
      </dsp:nvSpPr>
      <dsp:spPr>
        <a:xfrm>
          <a:off x="1821348" y="267862"/>
          <a:ext cx="2541810" cy="580287"/>
        </a:xfrm>
        <a:prstGeom prst="roundRect">
          <a:avLst/>
        </a:prstGeom>
        <a:solidFill>
          <a:srgbClr val="4792A7"/>
        </a:solidFill>
        <a:ln w="6350" cap="flat" cmpd="sng" algn="ctr">
          <a:solidFill>
            <a:schemeClr val="tx1"/>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171450" lvl="1" indent="-171450" algn="ctr" defTabSz="755650">
            <a:lnSpc>
              <a:spcPct val="90000"/>
            </a:lnSpc>
            <a:spcBef>
              <a:spcPct val="0"/>
            </a:spcBef>
            <a:spcAft>
              <a:spcPct val="15000"/>
            </a:spcAft>
            <a:buNone/>
          </a:pPr>
          <a:r>
            <a:rPr lang="en-CA" sz="1700" kern="1200" dirty="0"/>
            <a:t>To rank higher in SERPs</a:t>
          </a:r>
          <a:endParaRPr lang="en-US" sz="1700" kern="1200" dirty="0"/>
        </a:p>
      </dsp:txBody>
      <dsp:txXfrm>
        <a:off x="1849675" y="296189"/>
        <a:ext cx="2485156" cy="5236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24748C-ACFD-4A58-80BD-AC74E9F67B90}">
      <dsp:nvSpPr>
        <dsp:cNvPr id="0" name=""/>
        <dsp:cNvSpPr/>
      </dsp:nvSpPr>
      <dsp:spPr>
        <a:xfrm>
          <a:off x="229288" y="340824"/>
          <a:ext cx="892453" cy="4343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33020" rIns="92456" bIns="33020" numCol="1" spcCol="1270" anchor="ctr" anchorCtr="0">
          <a:noAutofit/>
        </a:bodyPr>
        <a:lstStyle/>
        <a:p>
          <a:pPr marL="0" lvl="0" indent="0" algn="r" defTabSz="577850">
            <a:lnSpc>
              <a:spcPct val="90000"/>
            </a:lnSpc>
            <a:spcBef>
              <a:spcPct val="0"/>
            </a:spcBef>
            <a:spcAft>
              <a:spcPct val="35000"/>
            </a:spcAft>
            <a:buNone/>
          </a:pPr>
          <a:r>
            <a:rPr lang="en-CA" sz="1300" kern="1200" dirty="0"/>
            <a:t>SEO objective:</a:t>
          </a:r>
          <a:endParaRPr lang="en-US" sz="1300" kern="1200" dirty="0"/>
        </a:p>
      </dsp:txBody>
      <dsp:txXfrm>
        <a:off x="229288" y="340824"/>
        <a:ext cx="892453" cy="434362"/>
      </dsp:txXfrm>
    </dsp:sp>
    <dsp:sp modelId="{B59D7527-04AB-4F4A-BD7B-2A0438D4EC44}">
      <dsp:nvSpPr>
        <dsp:cNvPr id="0" name=""/>
        <dsp:cNvSpPr/>
      </dsp:nvSpPr>
      <dsp:spPr>
        <a:xfrm>
          <a:off x="1121741" y="272145"/>
          <a:ext cx="202781" cy="571720"/>
        </a:xfrm>
        <a:prstGeom prst="leftBrace">
          <a:avLst>
            <a:gd name="adj1" fmla="val 35000"/>
            <a:gd name="adj2" fmla="val 50000"/>
          </a:avLst>
        </a:prstGeom>
        <a:noFill/>
        <a:ln w="25400" cap="flat" cmpd="sng" algn="ctr">
          <a:solidFill>
            <a:schemeClr val="tx1"/>
          </a:solidFill>
          <a:prstDash val="solid"/>
        </a:ln>
        <a:effectLst>
          <a:outerShdw blurRad="50800" dist="38100" dir="2700000" algn="tl" rotWithShape="0">
            <a:prstClr val="black">
              <a:alpha val="40000"/>
            </a:prstClr>
          </a:outerShdw>
        </a:effectLst>
      </dsp:spPr>
      <dsp:style>
        <a:lnRef idx="2">
          <a:scrgbClr r="0" g="0" b="0"/>
        </a:lnRef>
        <a:fillRef idx="0">
          <a:scrgbClr r="0" g="0" b="0"/>
        </a:fillRef>
        <a:effectRef idx="0">
          <a:scrgbClr r="0" g="0" b="0"/>
        </a:effectRef>
        <a:fontRef idx="minor"/>
      </dsp:style>
    </dsp:sp>
    <dsp:sp modelId="{995C6736-9F9B-42AF-A340-DAFA3404710B}">
      <dsp:nvSpPr>
        <dsp:cNvPr id="0" name=""/>
        <dsp:cNvSpPr/>
      </dsp:nvSpPr>
      <dsp:spPr>
        <a:xfrm>
          <a:off x="1395918" y="336131"/>
          <a:ext cx="1948095" cy="443749"/>
        </a:xfrm>
        <a:prstGeom prst="roundRect">
          <a:avLst/>
        </a:prstGeom>
        <a:solidFill>
          <a:srgbClr val="4792A7"/>
        </a:solidFill>
        <a:ln w="6350" cap="flat" cmpd="sng" algn="ctr">
          <a:solidFill>
            <a:schemeClr val="tx1"/>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114300" lvl="1" indent="-114300" algn="ctr" defTabSz="577850">
            <a:lnSpc>
              <a:spcPct val="90000"/>
            </a:lnSpc>
            <a:spcBef>
              <a:spcPct val="0"/>
            </a:spcBef>
            <a:spcAft>
              <a:spcPct val="15000"/>
            </a:spcAft>
            <a:buNone/>
          </a:pPr>
          <a:r>
            <a:rPr lang="en-CA" sz="1300" kern="1200" dirty="0"/>
            <a:t>To rank higher in SERPs</a:t>
          </a:r>
          <a:endParaRPr lang="en-US" sz="1300" kern="1200" dirty="0"/>
        </a:p>
      </dsp:txBody>
      <dsp:txXfrm>
        <a:off x="1417580" y="357793"/>
        <a:ext cx="1904771" cy="4004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F2296E-3FFD-4046-B5B7-4F4F01826694}">
      <dsp:nvSpPr>
        <dsp:cNvPr id="0" name=""/>
        <dsp:cNvSpPr/>
      </dsp:nvSpPr>
      <dsp:spPr>
        <a:xfrm>
          <a:off x="0" y="3624401"/>
          <a:ext cx="3976492" cy="1189609"/>
        </a:xfrm>
        <a:prstGeom prst="rect">
          <a:avLst/>
        </a:prstGeom>
        <a:solidFill>
          <a:srgbClr val="E4E9F4"/>
        </a:solidFill>
        <a:ln w="9525" cap="flat" cmpd="sng" algn="ctr">
          <a:solidFill>
            <a:schemeClr val="bg1">
              <a:lumMod val="8500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1"/>
              </a:solidFill>
            </a:rPr>
            <a:t>Query request</a:t>
          </a:r>
        </a:p>
      </dsp:txBody>
      <dsp:txXfrm>
        <a:off x="0" y="3624401"/>
        <a:ext cx="3976492" cy="642389"/>
      </dsp:txXfrm>
    </dsp:sp>
    <dsp:sp modelId="{CDC65458-6CFA-474A-851A-523F4E1EEA8B}">
      <dsp:nvSpPr>
        <dsp:cNvPr id="0" name=""/>
        <dsp:cNvSpPr/>
      </dsp:nvSpPr>
      <dsp:spPr>
        <a:xfrm>
          <a:off x="0" y="4242998"/>
          <a:ext cx="3976492" cy="547220"/>
        </a:xfrm>
        <a:prstGeom prst="rect">
          <a:avLst/>
        </a:prstGeom>
        <a:solidFill>
          <a:schemeClr val="bg1">
            <a:lumMod val="95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US" sz="1500" kern="1200" dirty="0"/>
            <a:t>Retrieve and rank relevant pages based on their score and index (search context also matters)</a:t>
          </a:r>
        </a:p>
      </dsp:txBody>
      <dsp:txXfrm>
        <a:off x="0" y="4242998"/>
        <a:ext cx="3976492" cy="547220"/>
      </dsp:txXfrm>
    </dsp:sp>
    <dsp:sp modelId="{D10EAE9C-41B5-49DD-9BD7-2816979467A5}">
      <dsp:nvSpPr>
        <dsp:cNvPr id="0" name=""/>
        <dsp:cNvSpPr/>
      </dsp:nvSpPr>
      <dsp:spPr>
        <a:xfrm rot="10800000">
          <a:off x="0" y="1812626"/>
          <a:ext cx="3976492" cy="1829619"/>
        </a:xfrm>
        <a:prstGeom prst="upArrowCallout">
          <a:avLst/>
        </a:prstGeom>
        <a:solidFill>
          <a:srgbClr val="E4E9F4"/>
        </a:solidFill>
        <a:ln w="9525" cap="flat" cmpd="sng" algn="ctr">
          <a:solidFill>
            <a:schemeClr val="bg1">
              <a:lumMod val="8500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1"/>
              </a:solidFill>
            </a:rPr>
            <a:t>Indexing</a:t>
          </a:r>
        </a:p>
      </dsp:txBody>
      <dsp:txXfrm rot="-10800000">
        <a:off x="0" y="1812626"/>
        <a:ext cx="3976492" cy="642196"/>
      </dsp:txXfrm>
    </dsp:sp>
    <dsp:sp modelId="{15DD8564-0609-4D10-8F5F-088ADFB759FD}">
      <dsp:nvSpPr>
        <dsp:cNvPr id="0" name=""/>
        <dsp:cNvSpPr/>
      </dsp:nvSpPr>
      <dsp:spPr>
        <a:xfrm>
          <a:off x="0" y="2454822"/>
          <a:ext cx="3976492" cy="547056"/>
        </a:xfrm>
        <a:prstGeom prst="rect">
          <a:avLst/>
        </a:prstGeom>
        <a:solidFill>
          <a:schemeClr val="bg1">
            <a:lumMod val="95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US" sz="1500" kern="1200" dirty="0"/>
            <a:t>Score the page quality and relevance, storing the information into its database</a:t>
          </a:r>
        </a:p>
      </dsp:txBody>
      <dsp:txXfrm>
        <a:off x="0" y="2454822"/>
        <a:ext cx="3976492" cy="547056"/>
      </dsp:txXfrm>
    </dsp:sp>
    <dsp:sp modelId="{27974E83-1226-47FB-9EB6-F591AF4A5694}">
      <dsp:nvSpPr>
        <dsp:cNvPr id="0" name=""/>
        <dsp:cNvSpPr/>
      </dsp:nvSpPr>
      <dsp:spPr>
        <a:xfrm rot="10800000">
          <a:off x="0" y="851"/>
          <a:ext cx="3976492" cy="1829619"/>
        </a:xfrm>
        <a:prstGeom prst="upArrowCallout">
          <a:avLst/>
        </a:prstGeom>
        <a:solidFill>
          <a:srgbClr val="E4E9F4"/>
        </a:solidFill>
        <a:ln w="9525" cap="flat" cmpd="sng" algn="ctr">
          <a:solidFill>
            <a:schemeClr val="bg1">
              <a:lumMod val="8500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1"/>
              </a:solidFill>
            </a:rPr>
            <a:t>Crawling</a:t>
          </a:r>
        </a:p>
      </dsp:txBody>
      <dsp:txXfrm rot="-10800000">
        <a:off x="0" y="851"/>
        <a:ext cx="3976492" cy="642196"/>
      </dsp:txXfrm>
    </dsp:sp>
    <dsp:sp modelId="{F582F1B1-D751-432B-B7A1-1043D8AA90F5}">
      <dsp:nvSpPr>
        <dsp:cNvPr id="0" name=""/>
        <dsp:cNvSpPr/>
      </dsp:nvSpPr>
      <dsp:spPr>
        <a:xfrm>
          <a:off x="0" y="643047"/>
          <a:ext cx="1988245" cy="547056"/>
        </a:xfrm>
        <a:prstGeom prst="rect">
          <a:avLst/>
        </a:prstGeom>
        <a:solidFill>
          <a:schemeClr val="bg1">
            <a:lumMod val="95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US" sz="1500" kern="1200" dirty="0">
              <a:hlinkClick xmlns:r="http://schemas.openxmlformats.org/officeDocument/2006/relationships" r:id="rId1"/>
            </a:rPr>
            <a:t>What does Google see on a website</a:t>
          </a:r>
          <a:r>
            <a:rPr lang="en-US" sz="1500" kern="1200" dirty="0"/>
            <a:t>  </a:t>
          </a:r>
        </a:p>
      </dsp:txBody>
      <dsp:txXfrm>
        <a:off x="0" y="643047"/>
        <a:ext cx="1988245" cy="547056"/>
      </dsp:txXfrm>
    </dsp:sp>
    <dsp:sp modelId="{D1DB0612-4D7A-44D0-8805-9600373522BD}">
      <dsp:nvSpPr>
        <dsp:cNvPr id="0" name=""/>
        <dsp:cNvSpPr/>
      </dsp:nvSpPr>
      <dsp:spPr>
        <a:xfrm>
          <a:off x="1988246" y="643047"/>
          <a:ext cx="1988245" cy="547056"/>
        </a:xfrm>
        <a:prstGeom prst="rect">
          <a:avLst/>
        </a:prstGeom>
        <a:solidFill>
          <a:schemeClr val="bg1">
            <a:lumMod val="95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US" sz="1500" kern="1200" dirty="0">
              <a:hlinkClick xmlns:r="http://schemas.openxmlformats.org/officeDocument/2006/relationships" r:id="rId2"/>
            </a:rPr>
            <a:t>Cached pages</a:t>
          </a:r>
          <a:endParaRPr lang="en-US" sz="1500" kern="1200" dirty="0"/>
        </a:p>
      </dsp:txBody>
      <dsp:txXfrm>
        <a:off x="1988246" y="643047"/>
        <a:ext cx="1988245" cy="5470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ACCD7A-911B-4CB4-B09D-FFC98C72F06C}">
      <dsp:nvSpPr>
        <dsp:cNvPr id="0" name=""/>
        <dsp:cNvSpPr/>
      </dsp:nvSpPr>
      <dsp:spPr>
        <a:xfrm>
          <a:off x="0" y="0"/>
          <a:ext cx="6207714" cy="1185393"/>
        </a:xfrm>
        <a:prstGeom prst="roundRect">
          <a:avLst>
            <a:gd name="adj" fmla="val 10000"/>
          </a:avLst>
        </a:prstGeom>
        <a:solidFill>
          <a:srgbClr val="4792A7"/>
        </a:solidFill>
        <a:ln w="3175" cap="flat" cmpd="sng" algn="ctr">
          <a:solidFill>
            <a:schemeClr val="bg1">
              <a:lumMod val="7500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bg1"/>
              </a:solidFill>
            </a:rPr>
            <a:t>Register on the Search engine</a:t>
          </a:r>
        </a:p>
      </dsp:txBody>
      <dsp:txXfrm>
        <a:off x="34719" y="34719"/>
        <a:ext cx="4928582" cy="1115955"/>
      </dsp:txXfrm>
    </dsp:sp>
    <dsp:sp modelId="{C555E5E1-B47F-4835-801E-88A414DA89AD}">
      <dsp:nvSpPr>
        <dsp:cNvPr id="0" name=""/>
        <dsp:cNvSpPr/>
      </dsp:nvSpPr>
      <dsp:spPr>
        <a:xfrm>
          <a:off x="547739" y="1382959"/>
          <a:ext cx="6207714" cy="1185393"/>
        </a:xfrm>
        <a:prstGeom prst="roundRect">
          <a:avLst>
            <a:gd name="adj" fmla="val 10000"/>
          </a:avLst>
        </a:prstGeom>
        <a:solidFill>
          <a:srgbClr val="4792A7"/>
        </a:solidFill>
        <a:ln w="3175" cap="flat" cmpd="sng" algn="ctr">
          <a:solidFill>
            <a:schemeClr val="bg1">
              <a:lumMod val="7500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bg1"/>
              </a:solidFill>
            </a:rPr>
            <a:t>Choose Keywords / Key Phrases</a:t>
          </a:r>
        </a:p>
      </dsp:txBody>
      <dsp:txXfrm>
        <a:off x="582458" y="1417678"/>
        <a:ext cx="4820031" cy="1115955"/>
      </dsp:txXfrm>
    </dsp:sp>
    <dsp:sp modelId="{E32A9C40-0287-4289-A9AC-45B82E835B29}">
      <dsp:nvSpPr>
        <dsp:cNvPr id="0" name=""/>
        <dsp:cNvSpPr/>
      </dsp:nvSpPr>
      <dsp:spPr>
        <a:xfrm>
          <a:off x="1095479" y="2765918"/>
          <a:ext cx="6207714" cy="1185393"/>
        </a:xfrm>
        <a:prstGeom prst="roundRect">
          <a:avLst>
            <a:gd name="adj" fmla="val 10000"/>
          </a:avLst>
        </a:prstGeom>
        <a:solidFill>
          <a:srgbClr val="4792A7"/>
        </a:solidFill>
        <a:ln w="3175" cap="flat" cmpd="sng" algn="ctr">
          <a:solidFill>
            <a:schemeClr val="bg1">
              <a:lumMod val="7500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bg1"/>
              </a:solidFill>
            </a:rPr>
            <a:t>On Page Optimization</a:t>
          </a:r>
        </a:p>
        <a:p>
          <a:pPr marL="114300" lvl="1" indent="-114300" algn="l" defTabSz="622300">
            <a:lnSpc>
              <a:spcPct val="90000"/>
            </a:lnSpc>
            <a:spcBef>
              <a:spcPct val="0"/>
            </a:spcBef>
            <a:spcAft>
              <a:spcPct val="15000"/>
            </a:spcAft>
            <a:buChar char="•"/>
          </a:pPr>
          <a:r>
            <a:rPr lang="en-US" sz="1400" kern="1200" dirty="0">
              <a:solidFill>
                <a:schemeClr val="bg1"/>
              </a:solidFill>
            </a:rPr>
            <a:t>Improve Content Relevance to the Selected Key Phrase</a:t>
          </a:r>
        </a:p>
        <a:p>
          <a:pPr marL="114300" lvl="1" indent="-114300" algn="l" defTabSz="622300">
            <a:lnSpc>
              <a:spcPct val="90000"/>
            </a:lnSpc>
            <a:spcBef>
              <a:spcPct val="0"/>
            </a:spcBef>
            <a:spcAft>
              <a:spcPct val="15000"/>
            </a:spcAft>
            <a:buChar char="•"/>
          </a:pPr>
          <a:r>
            <a:rPr lang="en-US" sz="1400" kern="1200" dirty="0">
              <a:solidFill>
                <a:schemeClr val="bg1"/>
              </a:solidFill>
            </a:rPr>
            <a:t>Improve Page Quality </a:t>
          </a:r>
        </a:p>
        <a:p>
          <a:pPr marL="114300" lvl="1" indent="-114300" algn="l" defTabSz="622300">
            <a:lnSpc>
              <a:spcPct val="90000"/>
            </a:lnSpc>
            <a:spcBef>
              <a:spcPct val="0"/>
            </a:spcBef>
            <a:spcAft>
              <a:spcPct val="15000"/>
            </a:spcAft>
            <a:buChar char="•"/>
          </a:pPr>
          <a:r>
            <a:rPr lang="en-US" sz="1400" kern="1200" dirty="0">
              <a:solidFill>
                <a:schemeClr val="bg1"/>
              </a:solidFill>
            </a:rPr>
            <a:t>Enhance page Readability for search engines</a:t>
          </a:r>
        </a:p>
      </dsp:txBody>
      <dsp:txXfrm>
        <a:off x="1130198" y="2800637"/>
        <a:ext cx="4820031" cy="1115955"/>
      </dsp:txXfrm>
    </dsp:sp>
    <dsp:sp modelId="{8C0B9B2B-DEAA-42F8-8569-B8FA4BF4D29B}">
      <dsp:nvSpPr>
        <dsp:cNvPr id="0" name=""/>
        <dsp:cNvSpPr/>
      </dsp:nvSpPr>
      <dsp:spPr>
        <a:xfrm>
          <a:off x="4032445" y="982222"/>
          <a:ext cx="569835" cy="770505"/>
        </a:xfrm>
        <a:prstGeom prst="downArrow">
          <a:avLst>
            <a:gd name="adj1" fmla="val 55000"/>
            <a:gd name="adj2" fmla="val 45000"/>
          </a:avLst>
        </a:prstGeom>
        <a:solidFill>
          <a:schemeClr val="bg1">
            <a:lumMod val="95000"/>
          </a:schemeClr>
        </a:solidFill>
        <a:ln w="25400" cap="flat" cmpd="sng" algn="ctr">
          <a:solidFill>
            <a:schemeClr val="bg1">
              <a:lumMod val="75000"/>
              <a:alpha val="9000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l" defTabSz="1600200">
            <a:lnSpc>
              <a:spcPct val="90000"/>
            </a:lnSpc>
            <a:spcBef>
              <a:spcPct val="0"/>
            </a:spcBef>
            <a:spcAft>
              <a:spcPct val="35000"/>
            </a:spcAft>
            <a:buNone/>
          </a:pPr>
          <a:endParaRPr lang="en-US" sz="3600" kern="1200"/>
        </a:p>
      </dsp:txBody>
      <dsp:txXfrm>
        <a:off x="4160658" y="982222"/>
        <a:ext cx="313409" cy="629471"/>
      </dsp:txXfrm>
    </dsp:sp>
    <dsp:sp modelId="{84A4487D-DD34-4230-8F72-6530BFC187E2}">
      <dsp:nvSpPr>
        <dsp:cNvPr id="0" name=""/>
        <dsp:cNvSpPr/>
      </dsp:nvSpPr>
      <dsp:spPr>
        <a:xfrm>
          <a:off x="4580185" y="2357279"/>
          <a:ext cx="569835" cy="770505"/>
        </a:xfrm>
        <a:prstGeom prst="downArrow">
          <a:avLst>
            <a:gd name="adj1" fmla="val 55000"/>
            <a:gd name="adj2" fmla="val 45000"/>
          </a:avLst>
        </a:prstGeom>
        <a:solidFill>
          <a:schemeClr val="bg1">
            <a:lumMod val="95000"/>
          </a:schemeClr>
        </a:solidFill>
        <a:ln w="25400" cap="flat" cmpd="sng" algn="ctr">
          <a:solidFill>
            <a:schemeClr val="bg1">
              <a:lumMod val="75000"/>
              <a:alpha val="9000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l" defTabSz="1600200">
            <a:lnSpc>
              <a:spcPct val="90000"/>
            </a:lnSpc>
            <a:spcBef>
              <a:spcPct val="0"/>
            </a:spcBef>
            <a:spcAft>
              <a:spcPct val="35000"/>
            </a:spcAft>
            <a:buNone/>
          </a:pPr>
          <a:endParaRPr lang="en-US" sz="3600" kern="1200"/>
        </a:p>
      </dsp:txBody>
      <dsp:txXfrm>
        <a:off x="4708398" y="2357279"/>
        <a:ext cx="313409" cy="6294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A5C062-2C22-4067-96AB-0598A7216467}">
      <dsp:nvSpPr>
        <dsp:cNvPr id="0" name=""/>
        <dsp:cNvSpPr/>
      </dsp:nvSpPr>
      <dsp:spPr>
        <a:xfrm>
          <a:off x="382470" y="2221"/>
          <a:ext cx="3384845" cy="2526715"/>
        </a:xfrm>
        <a:prstGeom prst="round2SameRect">
          <a:avLst>
            <a:gd name="adj1" fmla="val 8000"/>
            <a:gd name="adj2" fmla="val 0"/>
          </a:avLst>
        </a:prstGeom>
        <a:blipFill rotWithShape="0">
          <a:blip xmlns:r="http://schemas.openxmlformats.org/officeDocument/2006/relationships" r:embed="rId1"/>
          <a:stretch>
            <a:fillRect/>
          </a:stretch>
        </a:blipFill>
        <a:ln w="6350" cap="flat" cmpd="sng" algn="ctr">
          <a:solidFill>
            <a:srgbClr val="EAE3F5"/>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sp>
    <dsp:sp modelId="{4E3189E3-A47B-4877-BAF5-E8A6849BD3AB}">
      <dsp:nvSpPr>
        <dsp:cNvPr id="0" name=""/>
        <dsp:cNvSpPr/>
      </dsp:nvSpPr>
      <dsp:spPr>
        <a:xfrm>
          <a:off x="382470" y="2528936"/>
          <a:ext cx="3384845" cy="1086487"/>
        </a:xfrm>
        <a:prstGeom prst="rect">
          <a:avLst/>
        </a:prstGeom>
        <a:solidFill>
          <a:srgbClr val="EAE3F5"/>
        </a:solidFill>
        <a:ln w="25400" cap="flat" cmpd="sng" algn="ctr">
          <a:solidFill>
            <a:srgbClr val="EAE3F5"/>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0" rIns="22860" bIns="0" numCol="1" spcCol="1270" anchor="ctr" anchorCtr="0">
          <a:noAutofit/>
        </a:bodyPr>
        <a:lstStyle/>
        <a:p>
          <a:pPr marL="0" lvl="0" indent="0" algn="l" defTabSz="800100">
            <a:lnSpc>
              <a:spcPct val="90000"/>
            </a:lnSpc>
            <a:spcBef>
              <a:spcPct val="0"/>
            </a:spcBef>
            <a:spcAft>
              <a:spcPct val="35000"/>
            </a:spcAft>
            <a:buNone/>
          </a:pPr>
          <a:r>
            <a:rPr lang="en-US" sz="1800" b="1" i="0" kern="1200" dirty="0">
              <a:solidFill>
                <a:schemeClr val="tx1"/>
              </a:solidFill>
              <a:latin typeface="+mn-lt"/>
              <a:hlinkClick xmlns:r="http://schemas.openxmlformats.org/officeDocument/2006/relationships" r:id="rId2">
                <a:extLst>
                  <a:ext uri="{A12FA001-AC4F-418D-AE19-62706E023703}">
                    <ahyp:hlinkClr xmlns:ahyp="http://schemas.microsoft.com/office/drawing/2018/hyperlinkcolor" val="tx"/>
                  </a:ext>
                </a:extLst>
              </a:hlinkClick>
            </a:rPr>
            <a:t>Google Search Central </a:t>
          </a:r>
          <a:endParaRPr lang="en-US" sz="1800" b="1" i="0" kern="1200" dirty="0">
            <a:solidFill>
              <a:schemeClr val="tx1"/>
            </a:solidFill>
            <a:latin typeface="+mn-lt"/>
          </a:endParaRPr>
        </a:p>
        <a:p>
          <a:pPr marL="0" lvl="0" indent="0" algn="l" defTabSz="800100">
            <a:lnSpc>
              <a:spcPct val="90000"/>
            </a:lnSpc>
            <a:spcBef>
              <a:spcPct val="0"/>
            </a:spcBef>
            <a:spcAft>
              <a:spcPct val="35000"/>
            </a:spcAft>
            <a:buNone/>
          </a:pPr>
          <a:endParaRPr lang="en-US" sz="1800" i="0" kern="1200" dirty="0">
            <a:solidFill>
              <a:schemeClr val="tx1"/>
            </a:solidFill>
            <a:latin typeface="+mn-lt"/>
          </a:endParaRPr>
        </a:p>
      </dsp:txBody>
      <dsp:txXfrm>
        <a:off x="382470" y="2528936"/>
        <a:ext cx="2383693" cy="1086487"/>
      </dsp:txXfrm>
    </dsp:sp>
    <dsp:sp modelId="{9912C0AB-38FD-4422-A4D3-F33B6D41021B}">
      <dsp:nvSpPr>
        <dsp:cNvPr id="0" name=""/>
        <dsp:cNvSpPr/>
      </dsp:nvSpPr>
      <dsp:spPr>
        <a:xfrm>
          <a:off x="2861910" y="2701515"/>
          <a:ext cx="1184695" cy="1184695"/>
        </a:xfrm>
        <a:prstGeom prst="ellipse">
          <a:avLst/>
        </a:prstGeom>
        <a:blipFill dpi="0" rotWithShape="1">
          <a:blip xmlns:r="http://schemas.openxmlformats.org/officeDocument/2006/relationships" r:embed="rId3">
            <a:alphaModFix/>
          </a:blip>
          <a:srcRect/>
          <a:stretch>
            <a:fillRect/>
          </a:stretch>
        </a:blipFill>
        <a:ln w="6350" cap="flat" cmpd="sng" algn="ctr">
          <a:solidFill>
            <a:srgbClr val="EAE3F5">
              <a:alpha val="90000"/>
            </a:srgb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sp>
    <dsp:sp modelId="{62A018FC-9284-404C-BBFA-B72318786197}">
      <dsp:nvSpPr>
        <dsp:cNvPr id="0" name=""/>
        <dsp:cNvSpPr/>
      </dsp:nvSpPr>
      <dsp:spPr>
        <a:xfrm>
          <a:off x="4261550" y="2221"/>
          <a:ext cx="3384845" cy="2526715"/>
        </a:xfrm>
        <a:prstGeom prst="round2SameRect">
          <a:avLst>
            <a:gd name="adj1" fmla="val 8000"/>
            <a:gd name="adj2" fmla="val 0"/>
          </a:avLst>
        </a:prstGeom>
        <a:blipFill rotWithShape="0">
          <a:blip xmlns:r="http://schemas.openxmlformats.org/officeDocument/2006/relationships" r:embed="rId4"/>
          <a:stretch>
            <a:fillRect/>
          </a:stretch>
        </a:blipFill>
        <a:ln w="6350" cap="flat" cmpd="sng" algn="ctr">
          <a:solidFill>
            <a:srgbClr val="EAE3F5"/>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sp>
    <dsp:sp modelId="{80A04631-4501-4441-B0EB-B1B553B4351F}">
      <dsp:nvSpPr>
        <dsp:cNvPr id="0" name=""/>
        <dsp:cNvSpPr/>
      </dsp:nvSpPr>
      <dsp:spPr>
        <a:xfrm>
          <a:off x="4261550" y="2528936"/>
          <a:ext cx="3384845" cy="1086487"/>
        </a:xfrm>
        <a:prstGeom prst="rect">
          <a:avLst/>
        </a:prstGeom>
        <a:solidFill>
          <a:srgbClr val="EAE3F5"/>
        </a:solidFill>
        <a:ln w="25400" cap="flat" cmpd="sng" algn="ctr">
          <a:solidFill>
            <a:srgbClr val="EAE3F5"/>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0" rIns="22860" bIns="0" numCol="1" spcCol="1270" anchor="ctr" anchorCtr="0">
          <a:noAutofit/>
        </a:bodyPr>
        <a:lstStyle/>
        <a:p>
          <a:pPr marL="0" lvl="0" indent="0" algn="l" defTabSz="800100">
            <a:lnSpc>
              <a:spcPct val="90000"/>
            </a:lnSpc>
            <a:spcBef>
              <a:spcPct val="0"/>
            </a:spcBef>
            <a:spcAft>
              <a:spcPct val="35000"/>
            </a:spcAft>
            <a:buNone/>
          </a:pPr>
          <a:r>
            <a:rPr lang="en-US" sz="1800" b="1" i="0" kern="1200" dirty="0">
              <a:solidFill>
                <a:schemeClr val="tx1"/>
              </a:solidFill>
              <a:latin typeface="+mn-lt"/>
              <a:hlinkClick xmlns:r="http://schemas.openxmlformats.org/officeDocument/2006/relationships" r:id="rId5">
                <a:extLst>
                  <a:ext uri="{A12FA001-AC4F-418D-AE19-62706E023703}">
                    <ahyp:hlinkClr xmlns:ahyp="http://schemas.microsoft.com/office/drawing/2018/hyperlinkcolor" val="tx"/>
                  </a:ext>
                </a:extLst>
              </a:hlinkClick>
            </a:rPr>
            <a:t>Google Search Console</a:t>
          </a:r>
          <a:endParaRPr lang="en-US" sz="1800" b="1" i="0" kern="1200" dirty="0">
            <a:solidFill>
              <a:schemeClr val="tx1"/>
            </a:solidFill>
            <a:latin typeface="+mn-lt"/>
          </a:endParaRPr>
        </a:p>
        <a:p>
          <a:pPr marL="0" lvl="0" indent="0" algn="l" defTabSz="800100">
            <a:lnSpc>
              <a:spcPct val="150000"/>
            </a:lnSpc>
            <a:spcBef>
              <a:spcPct val="0"/>
            </a:spcBef>
            <a:spcAft>
              <a:spcPct val="35000"/>
            </a:spcAft>
            <a:buNone/>
          </a:pPr>
          <a:r>
            <a:rPr lang="en-US" sz="1600" b="1" i="0" kern="1200" dirty="0">
              <a:solidFill>
                <a:schemeClr val="tx1"/>
              </a:solidFill>
              <a:latin typeface="+mn-lt"/>
            </a:rPr>
            <a:t>[</a:t>
          </a:r>
          <a:r>
            <a:rPr lang="en-US" sz="1600" b="1" i="0" kern="1200" dirty="0">
              <a:solidFill>
                <a:schemeClr val="tx1"/>
              </a:solidFill>
              <a:latin typeface="+mn-lt"/>
              <a:hlinkClick xmlns:r="http://schemas.openxmlformats.org/officeDocument/2006/relationships" r:id="rId6">
                <a:extLst>
                  <a:ext uri="{A12FA001-AC4F-418D-AE19-62706E023703}">
                    <ahyp:hlinkClr xmlns:ahyp="http://schemas.microsoft.com/office/drawing/2018/hyperlinkcolor" val="tx"/>
                  </a:ext>
                </a:extLst>
              </a:hlinkClick>
            </a:rPr>
            <a:t>Beginner’s Guide</a:t>
          </a:r>
          <a:r>
            <a:rPr lang="en-US" sz="1600" b="1" i="0" kern="1200" dirty="0">
              <a:solidFill>
                <a:schemeClr val="tx1"/>
              </a:solidFill>
              <a:latin typeface="+mn-lt"/>
            </a:rPr>
            <a:t>]</a:t>
          </a:r>
        </a:p>
      </dsp:txBody>
      <dsp:txXfrm>
        <a:off x="4261550" y="2528936"/>
        <a:ext cx="2383693" cy="1086487"/>
      </dsp:txXfrm>
    </dsp:sp>
    <dsp:sp modelId="{706F1750-C749-47BD-8C5A-C7D977EAB303}">
      <dsp:nvSpPr>
        <dsp:cNvPr id="0" name=""/>
        <dsp:cNvSpPr/>
      </dsp:nvSpPr>
      <dsp:spPr>
        <a:xfrm>
          <a:off x="6740996" y="2701515"/>
          <a:ext cx="1184695" cy="1184695"/>
        </a:xfrm>
        <a:prstGeom prst="ellipse">
          <a:avLst/>
        </a:prstGeom>
        <a:blipFill>
          <a:blip xmlns:r="http://schemas.openxmlformats.org/officeDocument/2006/relationships" r:embed="rId7"/>
          <a:stretch>
            <a:fillRect/>
          </a:stretch>
        </a:blipFill>
        <a:ln w="6350" cap="flat" cmpd="sng" algn="ctr">
          <a:solidFill>
            <a:srgbClr val="EAE3F5">
              <a:alpha val="90000"/>
            </a:srgb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3.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defRPr>
            </a:lvl1pPr>
          </a:lstStyle>
          <a:p>
            <a:pPr>
              <a:defRPr/>
            </a:pPr>
            <a:fld id="{AB2BAEA7-28A2-4C49-9ECE-0A548371C3D8}" type="datetimeFigureOut">
              <a:rPr lang="en-US"/>
              <a:pPr>
                <a:defRPr/>
              </a:pPr>
              <a:t>1/20/2025</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defRPr>
            </a:lvl1pPr>
          </a:lstStyle>
          <a:p>
            <a:pPr>
              <a:defRPr/>
            </a:pPr>
            <a:fld id="{2D0EA525-B5AA-4D43-B802-7EE2052C1485}" type="slidenum">
              <a:rPr lang="en-US"/>
              <a:pPr>
                <a:defRPr/>
              </a:pPr>
              <a:t>‹#›</a:t>
            </a:fld>
            <a:endParaRPr lang="en-US"/>
          </a:p>
        </p:txBody>
      </p:sp>
    </p:spTree>
    <p:extLst>
      <p:ext uri="{BB962C8B-B14F-4D97-AF65-F5344CB8AC3E}">
        <p14:creationId xmlns:p14="http://schemas.microsoft.com/office/powerpoint/2010/main" val="11471260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defRPr>
            </a:lvl1pPr>
          </a:lstStyle>
          <a:p>
            <a:pPr>
              <a:defRPr/>
            </a:pPr>
            <a:fld id="{F5B8215C-450D-4475-A10E-A1CDE2181804}" type="datetimeFigureOut">
              <a:rPr lang="en-US"/>
              <a:pPr>
                <a:defRPr/>
              </a:pPr>
              <a:t>1/20/2025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defRPr>
            </a:lvl1pPr>
          </a:lstStyle>
          <a:p>
            <a:pPr>
              <a:defRPr/>
            </a:pPr>
            <a:fld id="{90FE9D02-750B-4977-9660-709B6046FBA9}" type="slidenum">
              <a:rPr lang="en-US"/>
              <a:pPr>
                <a:defRPr/>
              </a:pPr>
              <a:t>‹#›</a:t>
            </a:fld>
            <a:endParaRPr lang="en-US"/>
          </a:p>
        </p:txBody>
      </p:sp>
    </p:spTree>
    <p:extLst>
      <p:ext uri="{BB962C8B-B14F-4D97-AF65-F5344CB8AC3E}">
        <p14:creationId xmlns:p14="http://schemas.microsoft.com/office/powerpoint/2010/main" val="586954794"/>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timsold.com/"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90FE9D02-750B-4977-9660-709B6046FBA9}" type="slidenum">
              <a:rPr lang="en-US" smtClean="0"/>
              <a:pPr>
                <a:defRPr/>
              </a:pPr>
              <a:t>2</a:t>
            </a:fld>
            <a:endParaRPr lang="en-US" dirty="0"/>
          </a:p>
        </p:txBody>
      </p:sp>
    </p:spTree>
    <p:extLst>
      <p:ext uri="{BB962C8B-B14F-4D97-AF65-F5344CB8AC3E}">
        <p14:creationId xmlns:p14="http://schemas.microsoft.com/office/powerpoint/2010/main" val="3762547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2BC71-4D3F-0D67-933C-018EDF0E5E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3F21FC-A066-6252-22D5-AFCAE3EFC7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06B0FA-85B2-083F-A7D7-2EA86ED765DD}"/>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E28636AB-2B7B-CAC3-AFFB-9D955C8766DF}"/>
              </a:ext>
            </a:extLst>
          </p:cNvPr>
          <p:cNvSpPr>
            <a:spLocks noGrp="1"/>
          </p:cNvSpPr>
          <p:nvPr>
            <p:ph type="sldNum" sz="quarter" idx="5"/>
          </p:nvPr>
        </p:nvSpPr>
        <p:spPr/>
        <p:txBody>
          <a:bodyPr/>
          <a:lstStyle/>
          <a:p>
            <a:pPr>
              <a:defRPr/>
            </a:pPr>
            <a:fld id="{90FE9D02-750B-4977-9660-709B6046FBA9}" type="slidenum">
              <a:rPr lang="en-US" smtClean="0"/>
              <a:pPr>
                <a:defRPr/>
              </a:pPr>
              <a:t>3</a:t>
            </a:fld>
            <a:endParaRPr lang="en-US" dirty="0"/>
          </a:p>
        </p:txBody>
      </p:sp>
    </p:spTree>
    <p:extLst>
      <p:ext uri="{BB962C8B-B14F-4D97-AF65-F5344CB8AC3E}">
        <p14:creationId xmlns:p14="http://schemas.microsoft.com/office/powerpoint/2010/main" val="543103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0FE9D02-750B-4977-9660-709B6046FBA9}" type="slidenum">
              <a:rPr lang="en-US" smtClean="0"/>
              <a:pPr>
                <a:defRPr/>
              </a:pPr>
              <a:t>4</a:t>
            </a:fld>
            <a:endParaRPr lang="en-US"/>
          </a:p>
        </p:txBody>
      </p:sp>
    </p:spTree>
    <p:extLst>
      <p:ext uri="{BB962C8B-B14F-4D97-AF65-F5344CB8AC3E}">
        <p14:creationId xmlns:p14="http://schemas.microsoft.com/office/powerpoint/2010/main" val="3484066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Google examines a webpage and uses information on the page to </a:t>
            </a:r>
            <a:r>
              <a:rPr lang="en-CA" b="1" dirty="0"/>
              <a:t>automatically</a:t>
            </a:r>
            <a:r>
              <a:rPr lang="en-CA" dirty="0"/>
              <a:t> generate “page title”, “meta description”, “sitelinks”, and “photo”.   Hence, we need to consider not only how to </a:t>
            </a:r>
            <a:r>
              <a:rPr lang="en-CA" b="1" i="1" dirty="0"/>
              <a:t>raise our visibility</a:t>
            </a:r>
            <a:r>
              <a:rPr lang="en-CA" dirty="0"/>
              <a:t>, but</a:t>
            </a:r>
            <a:r>
              <a:rPr lang="en-CA" b="0" i="0" dirty="0"/>
              <a:t> also </a:t>
            </a:r>
            <a:r>
              <a:rPr lang="en-CA" b="1" i="1" dirty="0"/>
              <a:t>how Google will introduce us in an SERP when designing a webpage</a:t>
            </a:r>
            <a:r>
              <a:rPr lang="en-CA" dirty="0"/>
              <a:t>.  </a:t>
            </a:r>
          </a:p>
        </p:txBody>
      </p:sp>
      <p:sp>
        <p:nvSpPr>
          <p:cNvPr id="4" name="Slide Number Placeholder 3"/>
          <p:cNvSpPr>
            <a:spLocks noGrp="1"/>
          </p:cNvSpPr>
          <p:nvPr>
            <p:ph type="sldNum" sz="quarter" idx="5"/>
          </p:nvPr>
        </p:nvSpPr>
        <p:spPr/>
        <p:txBody>
          <a:bodyPr/>
          <a:lstStyle/>
          <a:p>
            <a:pPr>
              <a:defRPr/>
            </a:pPr>
            <a:fld id="{90FE9D02-750B-4977-9660-709B6046FBA9}" type="slidenum">
              <a:rPr lang="en-US" smtClean="0"/>
              <a:pPr>
                <a:defRPr/>
              </a:pPr>
              <a:t>5</a:t>
            </a:fld>
            <a:endParaRPr lang="en-US"/>
          </a:p>
        </p:txBody>
      </p:sp>
    </p:spTree>
    <p:extLst>
      <p:ext uri="{BB962C8B-B14F-4D97-AF65-F5344CB8AC3E}">
        <p14:creationId xmlns:p14="http://schemas.microsoft.com/office/powerpoint/2010/main" val="1451559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Traffic from SEM has a higher conversion rate than those from refers and display ads. </a:t>
            </a:r>
          </a:p>
        </p:txBody>
      </p:sp>
      <p:sp>
        <p:nvSpPr>
          <p:cNvPr id="4" name="Slide Number Placeholder 3"/>
          <p:cNvSpPr>
            <a:spLocks noGrp="1"/>
          </p:cNvSpPr>
          <p:nvPr>
            <p:ph type="sldNum" sz="quarter" idx="5"/>
          </p:nvPr>
        </p:nvSpPr>
        <p:spPr/>
        <p:txBody>
          <a:bodyPr/>
          <a:lstStyle/>
          <a:p>
            <a:pPr>
              <a:defRPr/>
            </a:pPr>
            <a:fld id="{90FE9D02-750B-4977-9660-709B6046FBA9}" type="slidenum">
              <a:rPr lang="en-US" smtClean="0"/>
              <a:pPr>
                <a:defRPr/>
              </a:pPr>
              <a:t>7</a:t>
            </a:fld>
            <a:endParaRPr lang="en-US"/>
          </a:p>
        </p:txBody>
      </p:sp>
    </p:spTree>
    <p:extLst>
      <p:ext uri="{BB962C8B-B14F-4D97-AF65-F5344CB8AC3E}">
        <p14:creationId xmlns:p14="http://schemas.microsoft.com/office/powerpoint/2010/main" val="2098856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0427060-AB55-452F-B23B-DEF5E846E87B}" type="slidenum">
              <a:rPr lang="en-US" smtClean="0"/>
              <a:pPr/>
              <a:t>8</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0427060-AB55-452F-B23B-DEF5E846E87B}" type="slidenum">
              <a:rPr lang="en-US" smtClean="0"/>
              <a:pPr/>
              <a:t>9</a:t>
            </a:fld>
            <a:endParaRPr lang="en-US" dirty="0"/>
          </a:p>
        </p:txBody>
      </p:sp>
    </p:spTree>
    <p:extLst>
      <p:ext uri="{BB962C8B-B14F-4D97-AF65-F5344CB8AC3E}">
        <p14:creationId xmlns:p14="http://schemas.microsoft.com/office/powerpoint/2010/main" val="2473907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Search engines compile an index by sending out </a:t>
            </a:r>
            <a:r>
              <a:rPr lang="en-US" b="1" dirty="0"/>
              <a:t>spiders</a:t>
            </a:r>
            <a:r>
              <a:rPr lang="en-US" dirty="0"/>
              <a:t> or </a:t>
            </a:r>
            <a:r>
              <a:rPr lang="en-US" b="1" dirty="0"/>
              <a:t>robots</a:t>
            </a:r>
            <a:r>
              <a:rPr lang="en-US" dirty="0"/>
              <a:t> to crawl around sites that are registered with the search engine. The spider compiles an index containing every word on every page against the page address. It weights the index according to different parameters and then stores the index as part of a database on a web server. This index is what is searched when potential customers type in key words. Google is rumored to use enormous factors within its search ranking algorithm and we will explore the most important ones of these in a moment.</a:t>
            </a:r>
          </a:p>
          <a:p>
            <a:endParaRPr lang="en-US" b="0" dirty="0"/>
          </a:p>
          <a:p>
            <a:r>
              <a:rPr lang="en-US" b="1" dirty="0"/>
              <a:t>Page quality </a:t>
            </a:r>
            <a:r>
              <a:rPr lang="en-US" b="0" dirty="0"/>
              <a:t>includes content quality (</a:t>
            </a:r>
            <a:r>
              <a:rPr lang="en-US" b="1" dirty="0"/>
              <a:t>reliable sources are prioritization</a:t>
            </a:r>
            <a:r>
              <a:rPr lang="en-US" b="0" dirty="0"/>
              <a:t>) and webpage usability (</a:t>
            </a:r>
            <a:r>
              <a:rPr lang="en-US" b="1" dirty="0"/>
              <a:t>appearance, devices, loading time etc</a:t>
            </a:r>
            <a:r>
              <a:rPr lang="en-US" b="0" dirty="0"/>
              <a:t>.) </a:t>
            </a:r>
          </a:p>
          <a:p>
            <a:endParaRPr lang="en-US" b="0" dirty="0"/>
          </a:p>
          <a:p>
            <a:r>
              <a:rPr lang="en-US" b="1" dirty="0"/>
              <a:t>Relevance: </a:t>
            </a:r>
            <a:r>
              <a:rPr lang="en-US" b="0" dirty="0"/>
              <a:t>how much relevant does Google evaluates the page content and the search keywords</a:t>
            </a:r>
            <a:endParaRPr lang="en-US" b="1"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 b="1" u="sng" dirty="0">
              <a:latin typeface="Times New Roman" panose="02020603050405020304" pitchFamily="18" charset="0"/>
              <a:cs typeface="Times New Roman" panose="02020603050405020304" pitchFamily="18" charset="0"/>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 b="1" u="none" dirty="0">
                <a:latin typeface="Times New Roman" panose="02020603050405020304" pitchFamily="18" charset="0"/>
                <a:cs typeface="Times New Roman" panose="02020603050405020304" pitchFamily="18" charset="0"/>
              </a:rPr>
              <a:t>Search context: </a:t>
            </a:r>
            <a:r>
              <a:rPr lang="en" b="0" u="none" dirty="0">
                <a:latin typeface="Times New Roman" panose="02020603050405020304" pitchFamily="18" charset="0"/>
                <a:cs typeface="Times New Roman" panose="02020603050405020304" pitchFamily="18" charset="0"/>
              </a:rPr>
              <a:t>location, past search history and search settings</a:t>
            </a:r>
            <a:r>
              <a:rPr lang="en" b="0" dirty="0">
                <a:latin typeface="Times New Roman" panose="02020603050405020304" pitchFamily="18" charset="0"/>
                <a:cs typeface="Times New Roman" panose="02020603050405020304" pitchFamily="18" charset="0"/>
              </a:rPr>
              <a:t>.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 b="0" dirty="0">
              <a:latin typeface="Times New Roman" panose="02020603050405020304" pitchFamily="18" charset="0"/>
              <a:cs typeface="Times New Roman" panose="02020603050405020304" pitchFamily="18" charset="0"/>
            </a:endParaRP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200"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 b="0" dirty="0">
              <a:latin typeface="Times New Roman" panose="02020603050405020304" pitchFamily="18" charset="0"/>
              <a:cs typeface="Times New Roman" panose="02020603050405020304" pitchFamily="18" charset="0"/>
            </a:endParaRPr>
          </a:p>
          <a:p>
            <a:endParaRPr lang="en-US" b="0" dirty="0"/>
          </a:p>
          <a:p>
            <a:endParaRPr lang="en-US" b="0" dirty="0"/>
          </a:p>
        </p:txBody>
      </p:sp>
      <p:sp>
        <p:nvSpPr>
          <p:cNvPr id="4" name="Slide Number Placeholder 3"/>
          <p:cNvSpPr>
            <a:spLocks noGrp="1"/>
          </p:cNvSpPr>
          <p:nvPr>
            <p:ph type="sldNum" sz="quarter" idx="10"/>
          </p:nvPr>
        </p:nvSpPr>
        <p:spPr/>
        <p:txBody>
          <a:bodyPr/>
          <a:lstStyle/>
          <a:p>
            <a:fld id="{F0427060-AB55-452F-B23B-DEF5E846E87B}" type="slidenum">
              <a:rPr lang="en-US" smtClean="0"/>
              <a:pPr/>
              <a:t>10</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1" defTabSz="931774" eaLnBrk="1" fontAlgn="auto" hangingPunct="1">
              <a:spcBef>
                <a:spcPts val="0"/>
              </a:spcBef>
              <a:spcAft>
                <a:spcPts val="0"/>
              </a:spcAft>
              <a:defRPr/>
            </a:pPr>
            <a:r>
              <a:rPr lang="en-US" b="0" dirty="0"/>
              <a:t>Three steps: </a:t>
            </a:r>
          </a:p>
          <a:p>
            <a:pPr marL="0" lvl="1" defTabSz="931774" eaLnBrk="1" fontAlgn="auto" hangingPunct="1">
              <a:spcBef>
                <a:spcPts val="0"/>
              </a:spcBef>
              <a:spcAft>
                <a:spcPts val="0"/>
              </a:spcAft>
              <a:defRPr/>
            </a:pPr>
            <a:endParaRPr lang="en-US" b="0" dirty="0"/>
          </a:p>
          <a:p>
            <a:pPr marL="228600" lvl="1" indent="-228600" defTabSz="931774" eaLnBrk="1" fontAlgn="auto" hangingPunct="1">
              <a:spcBef>
                <a:spcPts val="0"/>
              </a:spcBef>
              <a:spcAft>
                <a:spcPts val="0"/>
              </a:spcAft>
              <a:buAutoNum type="arabicPeriod"/>
              <a:defRPr/>
            </a:pPr>
            <a:r>
              <a:rPr lang="en-US" b="0" dirty="0"/>
              <a:t>To inform Google of your website</a:t>
            </a:r>
          </a:p>
          <a:p>
            <a:pPr marL="228600" lvl="1" indent="-228600" defTabSz="931774" eaLnBrk="1" fontAlgn="auto" hangingPunct="1">
              <a:spcBef>
                <a:spcPts val="0"/>
              </a:spcBef>
              <a:spcAft>
                <a:spcPts val="0"/>
              </a:spcAft>
              <a:buAutoNum type="arabicPeriod"/>
              <a:defRPr/>
            </a:pPr>
            <a:r>
              <a:rPr lang="en-US" b="0" dirty="0"/>
              <a:t>To target on several keywords /key phrases</a:t>
            </a:r>
          </a:p>
          <a:p>
            <a:pPr marL="228600" lvl="1" indent="-228600" defTabSz="931774" eaLnBrk="1" fontAlgn="auto" hangingPunct="1">
              <a:spcBef>
                <a:spcPts val="0"/>
              </a:spcBef>
              <a:spcAft>
                <a:spcPts val="0"/>
              </a:spcAft>
              <a:buAutoNum type="arabicPeriod"/>
              <a:defRPr/>
            </a:pPr>
            <a:r>
              <a:rPr lang="en-US" b="0" dirty="0"/>
              <a:t>To optimize webpage design targeting the SERPs of the keywords </a:t>
            </a:r>
          </a:p>
          <a:p>
            <a:pPr marL="0" lvl="1" defTabSz="931774" eaLnBrk="1" fontAlgn="auto" hangingPunct="1">
              <a:spcBef>
                <a:spcPts val="0"/>
              </a:spcBef>
              <a:spcAft>
                <a:spcPts val="0"/>
              </a:spcAft>
              <a:buFont typeface="Arial" pitchFamily="34" charset="0"/>
              <a:buChar char="•"/>
              <a:defRPr/>
            </a:pPr>
            <a:endParaRPr lang="en-US" dirty="0"/>
          </a:p>
          <a:p>
            <a:endParaRPr lang="en-US" b="1" dirty="0"/>
          </a:p>
          <a:p>
            <a:endParaRPr lang="en-US" b="1" dirty="0"/>
          </a:p>
        </p:txBody>
      </p:sp>
      <p:sp>
        <p:nvSpPr>
          <p:cNvPr id="4" name="Slide Number Placeholder 3"/>
          <p:cNvSpPr>
            <a:spLocks noGrp="1"/>
          </p:cNvSpPr>
          <p:nvPr>
            <p:ph type="sldNum" sz="quarter" idx="10"/>
          </p:nvPr>
        </p:nvSpPr>
        <p:spPr/>
        <p:txBody>
          <a:bodyPr/>
          <a:lstStyle/>
          <a:p>
            <a:fld id="{F0427060-AB55-452F-B23B-DEF5E846E87B}" type="slidenum">
              <a:rPr lang="en-US" smtClean="0"/>
              <a:pPr/>
              <a:t>11</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1" defTabSz="931774" eaLnBrk="1" fontAlgn="auto" hangingPunct="1">
              <a:spcBef>
                <a:spcPts val="0"/>
              </a:spcBef>
              <a:spcAft>
                <a:spcPts val="0"/>
              </a:spcAft>
              <a:buFont typeface="Arial" pitchFamily="34" charset="0"/>
              <a:buNone/>
              <a:defRPr/>
            </a:pPr>
            <a:r>
              <a:rPr lang="en-US" dirty="0"/>
              <a:t>To help Google understand your website. </a:t>
            </a:r>
          </a:p>
          <a:p>
            <a:pPr marL="0" lvl="1" defTabSz="931774" eaLnBrk="1" fontAlgn="auto" hangingPunct="1">
              <a:spcBef>
                <a:spcPts val="0"/>
              </a:spcBef>
              <a:spcAft>
                <a:spcPts val="0"/>
              </a:spcAft>
              <a:buFont typeface="Arial" pitchFamily="34" charset="0"/>
              <a:buNone/>
              <a:defRPr/>
            </a:pPr>
            <a:r>
              <a:rPr lang="en-US" dirty="0"/>
              <a:t>To provide a sitemap</a:t>
            </a:r>
          </a:p>
          <a:p>
            <a:endParaRPr lang="en-US" b="1" dirty="0"/>
          </a:p>
          <a:p>
            <a:endParaRPr lang="en-US" b="1" dirty="0"/>
          </a:p>
        </p:txBody>
      </p:sp>
      <p:sp>
        <p:nvSpPr>
          <p:cNvPr id="4" name="Slide Number Placeholder 3"/>
          <p:cNvSpPr>
            <a:spLocks noGrp="1"/>
          </p:cNvSpPr>
          <p:nvPr>
            <p:ph type="sldNum" sz="quarter" idx="10"/>
          </p:nvPr>
        </p:nvSpPr>
        <p:spPr/>
        <p:txBody>
          <a:bodyPr/>
          <a:lstStyle/>
          <a:p>
            <a:fld id="{F0427060-AB55-452F-B23B-DEF5E846E87B}" type="slidenum">
              <a:rPr lang="en-US" smtClean="0"/>
              <a:pPr/>
              <a:t>12</a:t>
            </a:fld>
            <a:endParaRPr lang="en-US" dirty="0"/>
          </a:p>
        </p:txBody>
      </p:sp>
    </p:spTree>
    <p:extLst>
      <p:ext uri="{BB962C8B-B14F-4D97-AF65-F5344CB8AC3E}">
        <p14:creationId xmlns:p14="http://schemas.microsoft.com/office/powerpoint/2010/main" val="32135097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31774" rtl="0" eaLnBrk="1" fontAlgn="auto" latinLnBrk="0" hangingPunct="1">
              <a:lnSpc>
                <a:spcPct val="100000"/>
              </a:lnSpc>
              <a:spcBef>
                <a:spcPts val="0"/>
              </a:spcBef>
              <a:spcAft>
                <a:spcPts val="0"/>
              </a:spcAft>
              <a:buClrTx/>
              <a:buSzTx/>
              <a:buFontTx/>
              <a:buNone/>
              <a:tabLst/>
              <a:defRPr/>
            </a:pPr>
            <a:r>
              <a:rPr lang="en-US" sz="1200" dirty="0"/>
              <a:t>Example: </a:t>
            </a:r>
            <a:r>
              <a:rPr lang="en-US" sz="1200" dirty="0" err="1">
                <a:solidFill>
                  <a:schemeClr val="bg1"/>
                </a:solidFill>
                <a:hlinkClick r:id="rId3">
                  <a:extLst>
                    <a:ext uri="{A12FA001-AC4F-418D-AE19-62706E023703}">
                      <ahyp:hlinkClr xmlns:ahyp="http://schemas.microsoft.com/office/drawing/2018/hyperlinkcolor" val="tx"/>
                    </a:ext>
                  </a:extLst>
                </a:hlinkClick>
              </a:rPr>
              <a:t>TimSold</a:t>
            </a:r>
            <a:endParaRPr lang="en-US" sz="1200" dirty="0">
              <a:solidFill>
                <a:schemeClr val="bg1"/>
              </a:solidFill>
            </a:endParaRPr>
          </a:p>
          <a:p>
            <a:pPr marL="0" lvl="1" defTabSz="931774" eaLnBrk="1" fontAlgn="auto" hangingPunct="1">
              <a:spcBef>
                <a:spcPts val="0"/>
              </a:spcBef>
              <a:spcAft>
                <a:spcPts val="0"/>
              </a:spcAft>
              <a:defRPr/>
            </a:pPr>
            <a:endParaRPr lang="en-US" b="1" dirty="0"/>
          </a:p>
          <a:p>
            <a:pPr marL="0" lvl="1" defTabSz="931774" eaLnBrk="1" fontAlgn="auto" hangingPunct="1">
              <a:spcBef>
                <a:spcPts val="0"/>
              </a:spcBef>
              <a:spcAft>
                <a:spcPts val="0"/>
              </a:spcAft>
              <a:defRPr/>
            </a:pPr>
            <a:endParaRPr lang="en-US" b="1" dirty="0"/>
          </a:p>
          <a:p>
            <a:pPr marL="0" lvl="1" defTabSz="931774" eaLnBrk="1" fontAlgn="auto" hangingPunct="1">
              <a:spcBef>
                <a:spcPts val="0"/>
              </a:spcBef>
              <a:spcAft>
                <a:spcPts val="0"/>
              </a:spcAft>
              <a:defRPr/>
            </a:pPr>
            <a:r>
              <a:rPr lang="en-US" b="1" dirty="0"/>
              <a:t>Define a topic</a:t>
            </a:r>
          </a:p>
          <a:p>
            <a:pPr marL="0" lvl="1" defTabSz="931774" eaLnBrk="1" fontAlgn="auto" hangingPunct="1">
              <a:spcBef>
                <a:spcPts val="0"/>
              </a:spcBef>
              <a:spcAft>
                <a:spcPts val="0"/>
              </a:spcAft>
              <a:buFont typeface="Arial" pitchFamily="34" charset="0"/>
              <a:buChar char="•"/>
              <a:defRPr/>
            </a:pPr>
            <a:r>
              <a:rPr lang="en-US" dirty="0"/>
              <a:t>  </a:t>
            </a:r>
            <a:r>
              <a:rPr lang="en-US" baseline="0" dirty="0"/>
              <a:t>business relevant concepts/ knowledge (tech, market, product, even competitors, etc.) </a:t>
            </a:r>
          </a:p>
          <a:p>
            <a:pPr marL="0" lvl="1" defTabSz="931774" eaLnBrk="1" fontAlgn="auto" hangingPunct="1">
              <a:spcBef>
                <a:spcPts val="0"/>
              </a:spcBef>
              <a:spcAft>
                <a:spcPts val="0"/>
              </a:spcAft>
              <a:buFont typeface="Arial" pitchFamily="34" charset="0"/>
              <a:buChar char="•"/>
              <a:defRPr/>
            </a:pPr>
            <a:r>
              <a:rPr lang="en-US" baseline="0" dirty="0"/>
              <a:t>  who are the targeted customers? And what do they ask for?   Steve’s Tea,  Untangle Money</a:t>
            </a:r>
          </a:p>
          <a:p>
            <a:pPr marL="0" marR="0" lvl="1" indent="0" algn="l" defTabSz="931774" rtl="0" eaLnBrk="1" fontAlgn="auto" latinLnBrk="0" hangingPunct="1">
              <a:lnSpc>
                <a:spcPct val="100000"/>
              </a:lnSpc>
              <a:spcBef>
                <a:spcPts val="0"/>
              </a:spcBef>
              <a:spcAft>
                <a:spcPts val="0"/>
              </a:spcAft>
              <a:buClrTx/>
              <a:buSzTx/>
              <a:buFont typeface="Arial" pitchFamily="34" charset="0"/>
              <a:buNone/>
              <a:tabLst/>
              <a:defRPr/>
            </a:pPr>
            <a:endParaRPr lang="en-US" b="1" baseline="0" dirty="0"/>
          </a:p>
          <a:p>
            <a:pPr lvl="0"/>
            <a:r>
              <a:rPr lang="en-US" sz="1200" dirty="0"/>
              <a:t>Query Demand: For public attentions (also as a powerful tool for market segmentation, targeting, and prediction)</a:t>
            </a:r>
          </a:p>
          <a:p>
            <a:pPr lvl="0"/>
            <a:r>
              <a:rPr lang="en-US" sz="1200" dirty="0"/>
              <a:t>Google Ads → Keywords Planner): For accurate </a:t>
            </a:r>
            <a:endParaRPr lang="en-US" dirty="0"/>
          </a:p>
          <a:p>
            <a:pPr marL="0" marR="0" lvl="1" indent="0" algn="l" defTabSz="931774" rtl="0" eaLnBrk="1" fontAlgn="auto" latinLnBrk="0" hangingPunct="1">
              <a:lnSpc>
                <a:spcPct val="100000"/>
              </a:lnSpc>
              <a:spcBef>
                <a:spcPts val="0"/>
              </a:spcBef>
              <a:spcAft>
                <a:spcPts val="0"/>
              </a:spcAft>
              <a:buClrTx/>
              <a:buSzTx/>
              <a:buFont typeface="Arial" pitchFamily="34" charset="0"/>
              <a:buNone/>
              <a:tabLst/>
              <a:defRPr/>
            </a:pPr>
            <a:endParaRPr lang="en-US" b="1" baseline="0" dirty="0"/>
          </a:p>
          <a:p>
            <a:pPr marL="0" marR="0" lvl="1" indent="0" algn="l" defTabSz="931774" rtl="0" eaLnBrk="1" fontAlgn="auto" latinLnBrk="0" hangingPunct="1">
              <a:lnSpc>
                <a:spcPct val="100000"/>
              </a:lnSpc>
              <a:spcBef>
                <a:spcPts val="0"/>
              </a:spcBef>
              <a:spcAft>
                <a:spcPts val="0"/>
              </a:spcAft>
              <a:buClrTx/>
              <a:buSzTx/>
              <a:buFont typeface="Arial" pitchFamily="34" charset="0"/>
              <a:buNone/>
              <a:tabLst/>
              <a:defRPr/>
            </a:pPr>
            <a:endParaRPr lang="en-US" b="1" baseline="0" dirty="0"/>
          </a:p>
          <a:p>
            <a:pPr marL="0" marR="0" lvl="1" indent="0" algn="l" defTabSz="931774" rtl="0" eaLnBrk="1" fontAlgn="auto" latinLnBrk="0" hangingPunct="1">
              <a:lnSpc>
                <a:spcPct val="100000"/>
              </a:lnSpc>
              <a:spcBef>
                <a:spcPts val="0"/>
              </a:spcBef>
              <a:spcAft>
                <a:spcPts val="0"/>
              </a:spcAft>
              <a:buClrTx/>
              <a:buSzTx/>
              <a:buFont typeface="Arial" pitchFamily="34" charset="0"/>
              <a:buNone/>
              <a:tabLst/>
              <a:defRPr/>
            </a:pPr>
            <a:r>
              <a:rPr lang="en-US" b="1" baseline="0" dirty="0"/>
              <a:t>Google Trends</a:t>
            </a:r>
            <a:r>
              <a:rPr lang="en-US" baseline="0" dirty="0"/>
              <a:t>:  “blood pressure” or “hypertension”? </a:t>
            </a:r>
            <a:r>
              <a:rPr lang="en-US" dirty="0"/>
              <a:t>“home renovation” or “home improvement”?  “</a:t>
            </a:r>
            <a:r>
              <a:rPr lang="en-US" b="1" dirty="0"/>
              <a:t>buy house” or “buy home</a:t>
            </a:r>
            <a:r>
              <a:rPr lang="en-US" dirty="0"/>
              <a:t>”  “sport shoes” or “sneakers” “coffee machine” or “coffee maker”</a:t>
            </a:r>
          </a:p>
          <a:p>
            <a:pPr marL="0" marR="0" lvl="1" indent="0" algn="l" defTabSz="931774" rtl="0" eaLnBrk="1" fontAlgn="auto" latinLnBrk="0" hangingPunct="1">
              <a:lnSpc>
                <a:spcPct val="100000"/>
              </a:lnSpc>
              <a:spcBef>
                <a:spcPts val="0"/>
              </a:spcBef>
              <a:spcAft>
                <a:spcPts val="0"/>
              </a:spcAft>
              <a:buClrTx/>
              <a:buSzTx/>
              <a:buFont typeface="Arial" pitchFamily="34" charset="0"/>
              <a:buNone/>
              <a:tabLst/>
              <a:defRPr/>
            </a:pPr>
            <a:r>
              <a:rPr lang="en-US" dirty="0"/>
              <a:t>Automotive enthusiasts often refer to "aftermarket parts" for vehicle modifications, whereas the general public might use the term "custom parts.</a:t>
            </a:r>
          </a:p>
          <a:p>
            <a:pPr marL="0" lvl="1" defTabSz="931774" eaLnBrk="1" fontAlgn="auto" hangingPunct="1">
              <a:spcBef>
                <a:spcPts val="0"/>
              </a:spcBef>
              <a:spcAft>
                <a:spcPts val="0"/>
              </a:spcAft>
              <a:buFont typeface="Arial" pitchFamily="34" charset="0"/>
              <a:buChar char="•"/>
              <a:defRPr/>
            </a:pPr>
            <a:endParaRPr lang="en-US" dirty="0"/>
          </a:p>
          <a:p>
            <a:endParaRPr lang="en-US" b="1" dirty="0"/>
          </a:p>
          <a:p>
            <a:endParaRPr lang="en-US" b="1" dirty="0"/>
          </a:p>
        </p:txBody>
      </p:sp>
      <p:sp>
        <p:nvSpPr>
          <p:cNvPr id="4" name="Slide Number Placeholder 3"/>
          <p:cNvSpPr>
            <a:spLocks noGrp="1"/>
          </p:cNvSpPr>
          <p:nvPr>
            <p:ph type="sldNum" sz="quarter" idx="10"/>
          </p:nvPr>
        </p:nvSpPr>
        <p:spPr/>
        <p:txBody>
          <a:bodyPr/>
          <a:lstStyle/>
          <a:p>
            <a:fld id="{F0427060-AB55-452F-B23B-DEF5E846E87B}" type="slidenum">
              <a:rPr lang="en-US" smtClean="0"/>
              <a:pPr/>
              <a:t>13</a:t>
            </a:fld>
            <a:endParaRPr lang="en-US" dirty="0"/>
          </a:p>
        </p:txBody>
      </p:sp>
    </p:spTree>
    <p:extLst>
      <p:ext uri="{BB962C8B-B14F-4D97-AF65-F5344CB8AC3E}">
        <p14:creationId xmlns:p14="http://schemas.microsoft.com/office/powerpoint/2010/main" val="20923114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b="0" dirty="0"/>
              <a:t>To let Google know what your page content is about   (how does it interpret?  Emphasize with special formats)</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b="0"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b="0" dirty="0"/>
              <a:t>Keyword stuffing:  </a:t>
            </a:r>
          </a:p>
          <a:p>
            <a:pPr marL="628650" marR="0" lvl="1"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0" dirty="0"/>
              <a:t>Popular practice </a:t>
            </a:r>
          </a:p>
          <a:p>
            <a:pPr marL="628650" marR="0" lvl="1"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0" dirty="0"/>
              <a:t>Normal duplication is needed to emphasize certain important topics</a:t>
            </a:r>
          </a:p>
          <a:p>
            <a:pPr marL="628650" marR="0" lvl="1"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0" dirty="0"/>
              <a:t>Could be punished by Google</a:t>
            </a:r>
          </a:p>
          <a:p>
            <a:pPr marL="628650" marR="0" lvl="1"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0" dirty="0"/>
              <a:t>May impede reading experience</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b="0"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b="0" dirty="0"/>
              <a:t>To show meta data in the </a:t>
            </a:r>
            <a:r>
              <a:rPr lang="en-US" sz="1200" b="0" u="sng" dirty="0">
                <a:solidFill>
                  <a:srgbClr val="7A003C"/>
                </a:solidFill>
              </a:rPr>
              <a:t>cached html file</a:t>
            </a:r>
            <a:r>
              <a:rPr lang="en-US" sz="1200" b="0" dirty="0">
                <a:solidFill>
                  <a:srgbClr val="7A003C"/>
                </a:solidFill>
              </a:rPr>
              <a:t> </a:t>
            </a:r>
            <a:endParaRPr lang="en-US" b="0" dirty="0"/>
          </a:p>
          <a:p>
            <a:endParaRPr lang="en-US" b="1" dirty="0"/>
          </a:p>
        </p:txBody>
      </p:sp>
      <p:sp>
        <p:nvSpPr>
          <p:cNvPr id="4" name="Slide Number Placeholder 3"/>
          <p:cNvSpPr>
            <a:spLocks noGrp="1"/>
          </p:cNvSpPr>
          <p:nvPr>
            <p:ph type="sldNum" sz="quarter" idx="10"/>
          </p:nvPr>
        </p:nvSpPr>
        <p:spPr/>
        <p:txBody>
          <a:bodyPr/>
          <a:lstStyle/>
          <a:p>
            <a:fld id="{F0427060-AB55-452F-B23B-DEF5E846E87B}" type="slidenum">
              <a:rPr lang="en-US" smtClean="0"/>
              <a:pPr/>
              <a:t>14</a:t>
            </a:fld>
            <a:endParaRPr lang="en-US" dirty="0"/>
          </a:p>
        </p:txBody>
      </p:sp>
    </p:spTree>
    <p:extLst>
      <p:ext uri="{BB962C8B-B14F-4D97-AF65-F5344CB8AC3E}">
        <p14:creationId xmlns:p14="http://schemas.microsoft.com/office/powerpoint/2010/main" val="2143975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DB61B-3816-589C-65C5-0ACA9095C9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2D918F-C89E-249B-6C75-F0C9F6E340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29B916-944B-C7A4-60EF-60595CF641E9}"/>
              </a:ext>
            </a:extLst>
          </p:cNvPr>
          <p:cNvSpPr>
            <a:spLocks noGrp="1"/>
          </p:cNvSpPr>
          <p:nvPr>
            <p:ph type="body" idx="1"/>
          </p:nvPr>
        </p:nvSpPr>
        <p:spPr/>
        <p:txBody>
          <a:bodyPr>
            <a:normAutofit/>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b="0" dirty="0"/>
              <a:t>To let Google know what your page content is about   (how does it interpret?  Emphasize with special formats)</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b="0"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b="0" dirty="0"/>
              <a:t>Keyword stuffing:  </a:t>
            </a:r>
          </a:p>
          <a:p>
            <a:pPr marL="628650" marR="0" lvl="1"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0" dirty="0"/>
              <a:t>Popular practice </a:t>
            </a:r>
          </a:p>
          <a:p>
            <a:pPr marL="628650" marR="0" lvl="1"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0" dirty="0"/>
              <a:t>Normal duplication is needed to emphasize certain important topics</a:t>
            </a:r>
          </a:p>
          <a:p>
            <a:pPr marL="628650" marR="0" lvl="1"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0" dirty="0"/>
              <a:t>Could be punished by Google</a:t>
            </a:r>
          </a:p>
          <a:p>
            <a:pPr marL="628650" marR="0" lvl="1"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0" dirty="0"/>
              <a:t>May impede reading experience</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b="0"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b="0" dirty="0"/>
              <a:t>To show meta data in the </a:t>
            </a:r>
            <a:r>
              <a:rPr lang="en-US" sz="1200" b="0" u="sng" dirty="0">
                <a:solidFill>
                  <a:srgbClr val="7A003C"/>
                </a:solidFill>
              </a:rPr>
              <a:t>cached html file</a:t>
            </a:r>
            <a:r>
              <a:rPr lang="en-US" sz="1200" b="0" dirty="0">
                <a:solidFill>
                  <a:srgbClr val="7A003C"/>
                </a:solidFill>
              </a:rPr>
              <a:t> </a:t>
            </a:r>
            <a:endParaRPr lang="en-US" b="0" dirty="0"/>
          </a:p>
          <a:p>
            <a:endParaRPr lang="en-US" b="1" dirty="0"/>
          </a:p>
        </p:txBody>
      </p:sp>
      <p:sp>
        <p:nvSpPr>
          <p:cNvPr id="4" name="Slide Number Placeholder 3">
            <a:extLst>
              <a:ext uri="{FF2B5EF4-FFF2-40B4-BE49-F238E27FC236}">
                <a16:creationId xmlns:a16="http://schemas.microsoft.com/office/drawing/2014/main" id="{A52D9AA2-A5B7-7C7A-AB2D-1541D8F97816}"/>
              </a:ext>
            </a:extLst>
          </p:cNvPr>
          <p:cNvSpPr>
            <a:spLocks noGrp="1"/>
          </p:cNvSpPr>
          <p:nvPr>
            <p:ph type="sldNum" sz="quarter" idx="10"/>
          </p:nvPr>
        </p:nvSpPr>
        <p:spPr/>
        <p:txBody>
          <a:bodyPr/>
          <a:lstStyle/>
          <a:p>
            <a:fld id="{F0427060-AB55-452F-B23B-DEF5E846E87B}" type="slidenum">
              <a:rPr lang="en-US" smtClean="0"/>
              <a:pPr/>
              <a:t>15</a:t>
            </a:fld>
            <a:endParaRPr lang="en-US" dirty="0"/>
          </a:p>
        </p:txBody>
      </p:sp>
    </p:spTree>
    <p:extLst>
      <p:ext uri="{BB962C8B-B14F-4D97-AF65-F5344CB8AC3E}">
        <p14:creationId xmlns:p14="http://schemas.microsoft.com/office/powerpoint/2010/main" val="5326530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9808B-592C-E72A-2BA2-AD766590D9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0F818A-C703-920C-2A2A-A6DE732D85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231247-DB7A-F86B-8998-BD01DA6CF9FA}"/>
              </a:ext>
            </a:extLst>
          </p:cNvPr>
          <p:cNvSpPr>
            <a:spLocks noGrp="1"/>
          </p:cNvSpPr>
          <p:nvPr>
            <p:ph type="body" idx="1"/>
          </p:nvPr>
        </p:nvSpPr>
        <p:spPr/>
        <p:txBody>
          <a:bodyPr>
            <a:normAutofit/>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b="0" dirty="0"/>
              <a:t>To let Google know what your page content is about   (how does it interpret?  Emphasize with special formats)</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b="0"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b="0" dirty="0"/>
              <a:t>To show meta data in the </a:t>
            </a:r>
            <a:r>
              <a:rPr lang="en-US" sz="1200" b="0" u="sng" dirty="0">
                <a:solidFill>
                  <a:srgbClr val="7A003C"/>
                </a:solidFill>
              </a:rPr>
              <a:t>cached html file</a:t>
            </a:r>
            <a:r>
              <a:rPr lang="en-US" sz="1200" b="0" dirty="0">
                <a:solidFill>
                  <a:srgbClr val="7A003C"/>
                </a:solidFill>
              </a:rPr>
              <a:t> </a:t>
            </a:r>
            <a:endParaRPr lang="en-US" b="0" dirty="0"/>
          </a:p>
          <a:p>
            <a:endParaRPr lang="en-US" b="1" dirty="0"/>
          </a:p>
        </p:txBody>
      </p:sp>
      <p:sp>
        <p:nvSpPr>
          <p:cNvPr id="4" name="Slide Number Placeholder 3">
            <a:extLst>
              <a:ext uri="{FF2B5EF4-FFF2-40B4-BE49-F238E27FC236}">
                <a16:creationId xmlns:a16="http://schemas.microsoft.com/office/drawing/2014/main" id="{4EDCE6A4-9009-D457-F88B-9900DCF49D6F}"/>
              </a:ext>
            </a:extLst>
          </p:cNvPr>
          <p:cNvSpPr>
            <a:spLocks noGrp="1"/>
          </p:cNvSpPr>
          <p:nvPr>
            <p:ph type="sldNum" sz="quarter" idx="10"/>
          </p:nvPr>
        </p:nvSpPr>
        <p:spPr/>
        <p:txBody>
          <a:bodyPr/>
          <a:lstStyle/>
          <a:p>
            <a:fld id="{F0427060-AB55-452F-B23B-DEF5E846E87B}" type="slidenum">
              <a:rPr lang="en-US" smtClean="0"/>
              <a:pPr/>
              <a:t>16</a:t>
            </a:fld>
            <a:endParaRPr lang="en-US" dirty="0"/>
          </a:p>
        </p:txBody>
      </p:sp>
    </p:spTree>
    <p:extLst>
      <p:ext uri="{BB962C8B-B14F-4D97-AF65-F5344CB8AC3E}">
        <p14:creationId xmlns:p14="http://schemas.microsoft.com/office/powerpoint/2010/main" val="130030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6F254-4C10-0849-3EF0-934A9A7C20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6B0E94-64D4-2D7A-D523-1D7324D784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D0BF48-5875-D8E4-D998-F9824F6B3696}"/>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FFB44454-D72C-18AE-BE92-C2D85F61727B}"/>
              </a:ext>
            </a:extLst>
          </p:cNvPr>
          <p:cNvSpPr>
            <a:spLocks noGrp="1"/>
          </p:cNvSpPr>
          <p:nvPr>
            <p:ph type="sldNum" sz="quarter" idx="5"/>
          </p:nvPr>
        </p:nvSpPr>
        <p:spPr/>
        <p:txBody>
          <a:bodyPr/>
          <a:lstStyle/>
          <a:p>
            <a:pPr>
              <a:defRPr/>
            </a:pPr>
            <a:fld id="{90FE9D02-750B-4977-9660-709B6046FBA9}" type="slidenum">
              <a:rPr lang="en-US" smtClean="0"/>
              <a:pPr>
                <a:defRPr/>
              </a:pPr>
              <a:t>17</a:t>
            </a:fld>
            <a:endParaRPr lang="en-US"/>
          </a:p>
        </p:txBody>
      </p:sp>
    </p:spTree>
    <p:extLst>
      <p:ext uri="{BB962C8B-B14F-4D97-AF65-F5344CB8AC3E}">
        <p14:creationId xmlns:p14="http://schemas.microsoft.com/office/powerpoint/2010/main" val="20998751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a:p>
          <a:p>
            <a:endParaRPr lang="en-US" b="1" dirty="0"/>
          </a:p>
        </p:txBody>
      </p:sp>
      <p:sp>
        <p:nvSpPr>
          <p:cNvPr id="4" name="Slide Number Placeholder 3"/>
          <p:cNvSpPr>
            <a:spLocks noGrp="1"/>
          </p:cNvSpPr>
          <p:nvPr>
            <p:ph type="sldNum" sz="quarter" idx="10"/>
          </p:nvPr>
        </p:nvSpPr>
        <p:spPr/>
        <p:txBody>
          <a:bodyPr/>
          <a:lstStyle/>
          <a:p>
            <a:fld id="{F0427060-AB55-452F-B23B-DEF5E846E87B}" type="slidenum">
              <a:rPr lang="en-US" smtClean="0"/>
              <a:pPr/>
              <a:t>18</a:t>
            </a:fld>
            <a:endParaRPr lang="en-US" dirty="0"/>
          </a:p>
        </p:txBody>
      </p:sp>
    </p:spTree>
    <p:extLst>
      <p:ext uri="{BB962C8B-B14F-4D97-AF65-F5344CB8AC3E}">
        <p14:creationId xmlns:p14="http://schemas.microsoft.com/office/powerpoint/2010/main" val="13994990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282575" y="228600"/>
            <a:ext cx="4235450" cy="4187825"/>
          </a:xfrm>
          <a:prstGeom prst="rect">
            <a:avLst/>
          </a:prstGeom>
          <a:solidFill>
            <a:srgbClr val="7A00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5" name="Rectangle 4"/>
          <p:cNvSpPr/>
          <p:nvPr/>
        </p:nvSpPr>
        <p:spPr>
          <a:xfrm>
            <a:off x="6802438" y="228600"/>
            <a:ext cx="2057400" cy="2038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6" name="Rectangle 5"/>
          <p:cNvSpPr/>
          <p:nvPr/>
        </p:nvSpPr>
        <p:spPr>
          <a:xfrm>
            <a:off x="4624388" y="2378075"/>
            <a:ext cx="2057400" cy="2038350"/>
          </a:xfrm>
          <a:prstGeom prst="rect">
            <a:avLst/>
          </a:prstGeom>
          <a:solidFill>
            <a:srgbClr val="8E97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a:p>
        </p:txBody>
      </p:sp>
      <p:sp>
        <p:nvSpPr>
          <p:cNvPr id="7" name="Rectangle 6"/>
          <p:cNvSpPr/>
          <p:nvPr/>
        </p:nvSpPr>
        <p:spPr>
          <a:xfrm>
            <a:off x="4624388" y="228600"/>
            <a:ext cx="2057400" cy="2038350"/>
          </a:xfrm>
          <a:prstGeom prst="rect">
            <a:avLst/>
          </a:prstGeom>
          <a:solidFill>
            <a:srgbClr val="FDBF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Rectangle 7"/>
          <p:cNvSpPr/>
          <p:nvPr/>
        </p:nvSpPr>
        <p:spPr>
          <a:xfrm>
            <a:off x="6802438" y="2378075"/>
            <a:ext cx="2057400" cy="2038350"/>
          </a:xfrm>
          <a:prstGeom prst="rect">
            <a:avLst/>
          </a:prstGeom>
          <a:solidFill>
            <a:srgbClr val="1939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ctrTitle"/>
          </p:nvPr>
        </p:nvSpPr>
        <p:spPr>
          <a:xfrm>
            <a:off x="4800600" y="4624668"/>
            <a:ext cx="4038600" cy="933450"/>
          </a:xfrm>
        </p:spPr>
        <p:txBody>
          <a:bodyPr>
            <a:normAutofit/>
          </a:bodyPr>
          <a:lstStyle>
            <a:lvl1pPr>
              <a:defRPr sz="2800" baseline="0">
                <a:latin typeface="Univers LT Std 47 Cn Lt" pitchFamily="34" charset="0"/>
              </a:defRPr>
            </a:lvl1pPr>
          </a:lstStyle>
          <a:p>
            <a:r>
              <a:rPr lang="en-US"/>
              <a:t>Click to edit Master title style</a:t>
            </a:r>
            <a:endParaRPr dirty="0"/>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baseline="0">
                <a:solidFill>
                  <a:schemeClr val="tx1">
                    <a:tint val="75000"/>
                  </a:schemeClr>
                </a:solidFill>
                <a:latin typeface="Univers LT Std 57 Cn"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9" name="Footer Placeholder 4"/>
          <p:cNvSpPr>
            <a:spLocks noGrp="1"/>
          </p:cNvSpPr>
          <p:nvPr>
            <p:ph type="ftr" sz="quarter" idx="10"/>
          </p:nvPr>
        </p:nvSpPr>
        <p:spPr>
          <a:xfrm>
            <a:off x="4800600" y="6426200"/>
            <a:ext cx="4127500" cy="365125"/>
          </a:xfrm>
        </p:spPr>
        <p:txBody>
          <a:bodyPr/>
          <a:lstStyle>
            <a:lvl1pPr algn="r">
              <a:defRPr b="1" i="0" baseline="0">
                <a:latin typeface="Univers LT Std 57 Cn" pitchFamily="34" charset="0"/>
              </a:defRPr>
            </a:lvl1pPr>
          </a:lstStyle>
          <a:p>
            <a:pPr>
              <a:defRPr/>
            </a:pPr>
            <a:r>
              <a:rPr lang="en-US" dirty="0"/>
              <a:t>Footer</a:t>
            </a:r>
          </a:p>
        </p:txBody>
      </p:sp>
      <p:pic>
        <p:nvPicPr>
          <p:cNvPr id="10" name="Picture 9" descr="mcmaster_full_colour.jpg"/>
          <p:cNvPicPr>
            <a:picLocks noChangeAspect="1"/>
          </p:cNvPicPr>
          <p:nvPr userDrawn="1"/>
        </p:nvPicPr>
        <p:blipFill>
          <a:blip r:embed="rId2"/>
          <a:stretch>
            <a:fillRect/>
          </a:stretch>
        </p:blipFill>
        <p:spPr>
          <a:xfrm>
            <a:off x="2090066" y="5524186"/>
            <a:ext cx="1338925" cy="740218"/>
          </a:xfrm>
          <a:prstGeom prst="rect">
            <a:avLst/>
          </a:prstGeom>
        </p:spPr>
      </p:pic>
      <p:pic>
        <p:nvPicPr>
          <p:cNvPr id="11" name="Picture 10" descr="degroote_maroon_lowres.jpg"/>
          <p:cNvPicPr>
            <a:picLocks noChangeAspect="1"/>
          </p:cNvPicPr>
          <p:nvPr userDrawn="1"/>
        </p:nvPicPr>
        <p:blipFill>
          <a:blip r:embed="rId3"/>
          <a:stretch>
            <a:fillRect/>
          </a:stretch>
        </p:blipFill>
        <p:spPr>
          <a:xfrm>
            <a:off x="353226" y="5524186"/>
            <a:ext cx="1500198" cy="35700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Rectangle 3"/>
          <p:cNvSpPr/>
          <p:nvPr/>
        </p:nvSpPr>
        <p:spPr>
          <a:xfrm>
            <a:off x="8210550" y="282575"/>
            <a:ext cx="641350" cy="1600200"/>
          </a:xfrm>
          <a:prstGeom prst="rect">
            <a:avLst/>
          </a:prstGeom>
          <a:solidFill>
            <a:srgbClr val="7A00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5" name="Rectangle 4"/>
          <p:cNvSpPr/>
          <p:nvPr/>
        </p:nvSpPr>
        <p:spPr>
          <a:xfrm>
            <a:off x="8067675" y="282575"/>
            <a:ext cx="92075" cy="1600200"/>
          </a:xfrm>
          <a:prstGeom prst="rect">
            <a:avLst/>
          </a:prstGeom>
          <a:solidFill>
            <a:srgbClr val="8E97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title"/>
          </p:nvPr>
        </p:nvSpPr>
        <p:spPr/>
        <p:txBody>
          <a:bodyPr/>
          <a:lstStyle>
            <a:lvl1pPr>
              <a:defRPr>
                <a:latin typeface="Univers LT Std 47 Cn Lt" pitchFamily="34" charset="0"/>
              </a:defRPr>
            </a:lvl1pPr>
          </a:lstStyle>
          <a:p>
            <a:r>
              <a:rPr lang="en-US"/>
              <a:t>Click to edit Master title style</a:t>
            </a:r>
            <a:endParaRPr dirty="0"/>
          </a:p>
        </p:txBody>
      </p:sp>
      <p:sp>
        <p:nvSpPr>
          <p:cNvPr id="3" name="Content Placeholder 2"/>
          <p:cNvSpPr>
            <a:spLocks noGrp="1"/>
          </p:cNvSpPr>
          <p:nvPr>
            <p:ph idx="1"/>
          </p:nvPr>
        </p:nvSpPr>
        <p:spPr>
          <a:xfrm>
            <a:off x="511175" y="1882775"/>
            <a:ext cx="7556500" cy="4144963"/>
          </a:xfrm>
        </p:spPr>
        <p:txBody>
          <a:bodyPr/>
          <a:lstStyle>
            <a:lvl1pPr>
              <a:defRPr>
                <a:latin typeface="Univers LT Std 47 Cn Lt" pitchFamily="34" charset="0"/>
              </a:defRPr>
            </a:lvl1pPr>
            <a:lvl2pPr>
              <a:defRPr>
                <a:latin typeface="Univers LT Std 47 Cn Lt" pitchFamily="34" charset="0"/>
              </a:defRPr>
            </a:lvl2pPr>
            <a:lvl3pPr>
              <a:defRPr>
                <a:latin typeface="Univers LT Std 47 Cn Lt" pitchFamily="34" charset="0"/>
              </a:defRPr>
            </a:lvl3pPr>
            <a:lvl4pPr>
              <a:defRPr>
                <a:latin typeface="Univers LT Std 47 Cn Lt" pitchFamily="34" charset="0"/>
              </a:defRPr>
            </a:lvl4pPr>
            <a:lvl5pPr>
              <a:defRPr>
                <a:latin typeface="Univers LT Std 47 Cn Lt"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Footer Placeholder 4"/>
          <p:cNvSpPr>
            <a:spLocks noGrp="1"/>
          </p:cNvSpPr>
          <p:nvPr>
            <p:ph type="ftr" sz="quarter" idx="11"/>
          </p:nvPr>
        </p:nvSpPr>
        <p:spPr/>
        <p:txBody>
          <a:bodyPr/>
          <a:lstStyle>
            <a:lvl1pPr>
              <a:defRPr/>
            </a:lvl1pPr>
          </a:lstStyle>
          <a:p>
            <a:pPr>
              <a:defRPr/>
            </a:pPr>
            <a:r>
              <a:rPr lang="en-US" dirty="0"/>
              <a:t>Footer</a:t>
            </a:r>
          </a:p>
        </p:txBody>
      </p:sp>
      <p:sp>
        <p:nvSpPr>
          <p:cNvPr id="8" name="Slide Number Placeholder 5"/>
          <p:cNvSpPr>
            <a:spLocks noGrp="1"/>
          </p:cNvSpPr>
          <p:nvPr>
            <p:ph type="sldNum" sz="quarter" idx="12"/>
          </p:nvPr>
        </p:nvSpPr>
        <p:spPr/>
        <p:txBody>
          <a:bodyPr/>
          <a:lstStyle>
            <a:lvl1pPr>
              <a:defRPr>
                <a:latin typeface="Univers LT Std 47 Cn Lt" pitchFamily="34" charset="0"/>
              </a:defRPr>
            </a:lvl1pPr>
          </a:lstStyle>
          <a:p>
            <a:pPr>
              <a:defRPr/>
            </a:pPr>
            <a:fld id="{C72CDEE3-4EA5-423F-B9BF-945F1E302035}" type="slidenum">
              <a:rPr lang="en-US" smtClean="0"/>
              <a:pPr>
                <a:defRPr/>
              </a:pPr>
              <a:t>‹#›</a:t>
            </a:fld>
            <a:endParaRPr lang="en-US" dirty="0"/>
          </a:p>
        </p:txBody>
      </p:sp>
      <p:pic>
        <p:nvPicPr>
          <p:cNvPr id="9" name="Picture 8" descr="mcmaster_full_colour.jpg"/>
          <p:cNvPicPr>
            <a:picLocks noChangeAspect="1"/>
          </p:cNvPicPr>
          <p:nvPr userDrawn="1"/>
        </p:nvPicPr>
        <p:blipFill>
          <a:blip r:embed="rId2"/>
          <a:stretch>
            <a:fillRect/>
          </a:stretch>
        </p:blipFill>
        <p:spPr>
          <a:xfrm>
            <a:off x="7786710" y="6143644"/>
            <a:ext cx="1031064" cy="570019"/>
          </a:xfrm>
          <a:prstGeom prst="rect">
            <a:avLst/>
          </a:prstGeom>
        </p:spPr>
      </p:pic>
      <p:pic>
        <p:nvPicPr>
          <p:cNvPr id="10" name="Picture 9" descr="degroote_maroon_lowres.jpg"/>
          <p:cNvPicPr>
            <a:picLocks noChangeAspect="1"/>
          </p:cNvPicPr>
          <p:nvPr userDrawn="1"/>
        </p:nvPicPr>
        <p:blipFill>
          <a:blip r:embed="rId3"/>
          <a:stretch>
            <a:fillRect/>
          </a:stretch>
        </p:blipFill>
        <p:spPr>
          <a:xfrm>
            <a:off x="6398400" y="6143644"/>
            <a:ext cx="1173995" cy="27938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7" name="Rectangle 6"/>
          <p:cNvSpPr/>
          <p:nvPr/>
        </p:nvSpPr>
        <p:spPr>
          <a:xfrm>
            <a:off x="282575" y="228600"/>
            <a:ext cx="4235450" cy="4187825"/>
          </a:xfrm>
          <a:prstGeom prst="rect">
            <a:avLst/>
          </a:prstGeom>
          <a:solidFill>
            <a:srgbClr val="7A00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Rectangle 7"/>
          <p:cNvSpPr/>
          <p:nvPr/>
        </p:nvSpPr>
        <p:spPr>
          <a:xfrm>
            <a:off x="6802438" y="228600"/>
            <a:ext cx="2057400" cy="2038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9" name="Rectangle 8"/>
          <p:cNvSpPr/>
          <p:nvPr/>
        </p:nvSpPr>
        <p:spPr>
          <a:xfrm>
            <a:off x="4624388" y="2378075"/>
            <a:ext cx="2057400" cy="2038350"/>
          </a:xfrm>
          <a:prstGeom prst="rect">
            <a:avLst/>
          </a:prstGeom>
          <a:solidFill>
            <a:srgbClr val="8E97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ctrTitle"/>
          </p:nvPr>
        </p:nvSpPr>
        <p:spPr>
          <a:xfrm>
            <a:off x="4800600" y="4624668"/>
            <a:ext cx="4038600" cy="933450"/>
          </a:xfrm>
        </p:spPr>
        <p:txBody>
          <a:bodyPr>
            <a:normAutofit/>
          </a:bodyPr>
          <a:lstStyle>
            <a:lvl1pPr>
              <a:defRPr sz="2800" baseline="0">
                <a:latin typeface="Univers LT Std 47 Cn Lt" pitchFamily="34" charset="0"/>
              </a:defRPr>
            </a:lvl1pPr>
          </a:lstStyle>
          <a:p>
            <a:r>
              <a:rPr lang="en-US"/>
              <a:t>Click to edit Master title style</a:t>
            </a:r>
            <a:endParaRPr dirty="0"/>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baseline="0">
                <a:solidFill>
                  <a:schemeClr val="tx1">
                    <a:tint val="75000"/>
                  </a:schemeClr>
                </a:solidFill>
                <a:latin typeface="Univers LT Std 47 Cn Lt"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13" name="Picture Placeholder 12"/>
          <p:cNvSpPr>
            <a:spLocks noGrp="1"/>
          </p:cNvSpPr>
          <p:nvPr>
            <p:ph type="pic" sz="quarter" idx="12"/>
          </p:nvPr>
        </p:nvSpPr>
        <p:spPr>
          <a:xfrm>
            <a:off x="4624388" y="228600"/>
            <a:ext cx="2057400" cy="2039112"/>
          </a:xfrm>
          <a:solidFill>
            <a:srgbClr val="FDBF57"/>
          </a:solidFill>
        </p:spPr>
        <p:txBody>
          <a:bodyPr rtlCol="0">
            <a:normAutofit/>
          </a:bodyPr>
          <a:lstStyle>
            <a:lvl1pPr>
              <a:buNone/>
              <a:defRPr/>
            </a:lvl1pPr>
          </a:lstStyle>
          <a:p>
            <a:pPr lvl="0"/>
            <a:r>
              <a:rPr lang="en-US" noProof="0"/>
              <a:t>Click icon to add picture</a:t>
            </a:r>
            <a:endParaRPr noProof="0"/>
          </a:p>
        </p:txBody>
      </p:sp>
      <p:sp>
        <p:nvSpPr>
          <p:cNvPr id="14" name="Picture Placeholder 12"/>
          <p:cNvSpPr>
            <a:spLocks noGrp="1"/>
          </p:cNvSpPr>
          <p:nvPr>
            <p:ph type="pic" sz="quarter" idx="13"/>
          </p:nvPr>
        </p:nvSpPr>
        <p:spPr>
          <a:xfrm>
            <a:off x="6802438" y="2377440"/>
            <a:ext cx="2057400" cy="2039112"/>
          </a:xfrm>
          <a:solidFill>
            <a:srgbClr val="193989"/>
          </a:solidFill>
        </p:spPr>
        <p:txBody>
          <a:bodyPr rtlCol="0">
            <a:normAutofit/>
          </a:bodyPr>
          <a:lstStyle>
            <a:lvl1pPr>
              <a:buNone/>
              <a:defRPr/>
            </a:lvl1pPr>
          </a:lstStyle>
          <a:p>
            <a:pPr lvl="0"/>
            <a:r>
              <a:rPr lang="en-US" noProof="0"/>
              <a:t>Click icon to add picture</a:t>
            </a:r>
            <a:endParaRPr noProof="0"/>
          </a:p>
        </p:txBody>
      </p:sp>
      <p:sp>
        <p:nvSpPr>
          <p:cNvPr id="16" name="Text Placeholder 3"/>
          <p:cNvSpPr>
            <a:spLocks noGrp="1"/>
          </p:cNvSpPr>
          <p:nvPr>
            <p:ph type="body" sz="half" idx="2"/>
          </p:nvPr>
        </p:nvSpPr>
        <p:spPr>
          <a:xfrm>
            <a:off x="857250" y="1779494"/>
            <a:ext cx="3086100" cy="2040905"/>
          </a:xfrm>
        </p:spPr>
        <p:txBody>
          <a:bodyPr lIns="45720" rIns="45720">
            <a:noAutofit/>
          </a:bodyPr>
          <a:lstStyle>
            <a:lvl1pPr marL="0" indent="0" algn="ctr">
              <a:buNone/>
              <a:defRPr sz="4600" baseline="0">
                <a:solidFill>
                  <a:schemeClr val="bg1"/>
                </a:solidFill>
                <a:latin typeface="Univers LT Std 47 Cn Lt" pitchFamily="34" charset="0"/>
              </a:defRPr>
            </a:lvl1pPr>
            <a:lvl2pPr>
              <a:defRPr sz="1200"/>
            </a:lvl2pPr>
            <a:lvl3pPr>
              <a:defRPr sz="1000"/>
            </a:lvl3pPr>
            <a:lvl4pPr>
              <a:defRPr sz="900"/>
            </a:lvl4pPr>
            <a:lvl5pPr>
              <a:defRPr sz="900"/>
            </a:lvl5pPr>
          </a:lstStyle>
          <a:p>
            <a:pPr lvl="0"/>
            <a:r>
              <a:rPr lang="en-US"/>
              <a:t>Click to edit Master text styles</a:t>
            </a:r>
          </a:p>
        </p:txBody>
      </p:sp>
      <p:pic>
        <p:nvPicPr>
          <p:cNvPr id="10" name="Picture 9" descr="mcmaster_full_colour.jpg"/>
          <p:cNvPicPr>
            <a:picLocks noChangeAspect="1"/>
          </p:cNvPicPr>
          <p:nvPr userDrawn="1"/>
        </p:nvPicPr>
        <p:blipFill>
          <a:blip r:embed="rId2"/>
          <a:stretch>
            <a:fillRect/>
          </a:stretch>
        </p:blipFill>
        <p:spPr>
          <a:xfrm>
            <a:off x="1928794" y="5538779"/>
            <a:ext cx="1338925" cy="740218"/>
          </a:xfrm>
          <a:prstGeom prst="rect">
            <a:avLst/>
          </a:prstGeom>
        </p:spPr>
      </p:pic>
      <p:pic>
        <p:nvPicPr>
          <p:cNvPr id="11" name="Picture 10" descr="degroote_maroon_lowres.jpg"/>
          <p:cNvPicPr>
            <a:picLocks noChangeAspect="1"/>
          </p:cNvPicPr>
          <p:nvPr userDrawn="1"/>
        </p:nvPicPr>
        <p:blipFill>
          <a:blip r:embed="rId3"/>
          <a:stretch>
            <a:fillRect/>
          </a:stretch>
        </p:blipFill>
        <p:spPr>
          <a:xfrm>
            <a:off x="282575" y="5558118"/>
            <a:ext cx="1500198" cy="357009"/>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658813" y="228600"/>
            <a:ext cx="8201025" cy="6345238"/>
          </a:xfrm>
          <a:prstGeom prst="rect">
            <a:avLst/>
          </a:prstGeom>
          <a:solidFill>
            <a:srgbClr val="7A00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5" name="Rectangle 4"/>
          <p:cNvSpPr/>
          <p:nvPr/>
        </p:nvSpPr>
        <p:spPr>
          <a:xfrm>
            <a:off x="285750" y="228600"/>
            <a:ext cx="212725" cy="6345238"/>
          </a:xfrm>
          <a:prstGeom prst="rect">
            <a:avLst/>
          </a:prstGeom>
          <a:solidFill>
            <a:srgbClr val="8E97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title"/>
          </p:nvPr>
        </p:nvSpPr>
        <p:spPr>
          <a:xfrm>
            <a:off x="2286000" y="3124200"/>
            <a:ext cx="5638800" cy="1362075"/>
          </a:xfrm>
        </p:spPr>
        <p:txBody>
          <a:bodyPr anchor="b">
            <a:noAutofit/>
          </a:bodyPr>
          <a:lstStyle>
            <a:lvl1pPr algn="l">
              <a:defRPr sz="5000" b="0" cap="none" baseline="0">
                <a:solidFill>
                  <a:schemeClr val="bg1"/>
                </a:solidFill>
                <a:latin typeface="Univers LT Std 47 Cn Lt" pitchFamily="34" charset="0"/>
              </a:defRPr>
            </a:lvl1pPr>
          </a:lstStyle>
          <a:p>
            <a:r>
              <a:rPr lang="en-US"/>
              <a:t>Click to edit Master title style</a:t>
            </a:r>
            <a:endParaRPr dirty="0"/>
          </a:p>
        </p:txBody>
      </p:sp>
      <p:sp>
        <p:nvSpPr>
          <p:cNvPr id="3" name="Text Placeholder 2"/>
          <p:cNvSpPr>
            <a:spLocks noGrp="1"/>
          </p:cNvSpPr>
          <p:nvPr>
            <p:ph type="body" idx="1"/>
          </p:nvPr>
        </p:nvSpPr>
        <p:spPr>
          <a:xfrm>
            <a:off x="2286000" y="4495800"/>
            <a:ext cx="5638800" cy="1500187"/>
          </a:xfrm>
        </p:spPr>
        <p:txBody>
          <a:bodyPr>
            <a:normAutofit/>
          </a:bodyPr>
          <a:lstStyle>
            <a:lvl1pPr marL="0" indent="0">
              <a:spcBef>
                <a:spcPts val="300"/>
              </a:spcBef>
              <a:buNone/>
              <a:defRPr sz="2000" cap="none" baseline="0">
                <a:solidFill>
                  <a:schemeClr val="bg1"/>
                </a:solidFill>
                <a:latin typeface="Univers LT Std 47 Cn Lt"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p:cNvSpPr>
            <a:spLocks noGrp="1"/>
          </p:cNvSpPr>
          <p:nvPr>
            <p:ph type="dt" sz="half" idx="10"/>
          </p:nvPr>
        </p:nvSpPr>
        <p:spPr>
          <a:xfrm>
            <a:off x="658813" y="6248400"/>
            <a:ext cx="1474787" cy="365125"/>
          </a:xfrm>
        </p:spPr>
        <p:txBody>
          <a:bodyPr/>
          <a:lstStyle>
            <a:lvl1pPr algn="l">
              <a:defRPr>
                <a:solidFill>
                  <a:schemeClr val="bg1"/>
                </a:solidFill>
              </a:defRPr>
            </a:lvl1pPr>
          </a:lstStyle>
          <a:p>
            <a:pPr>
              <a:defRPr/>
            </a:pPr>
            <a:fld id="{846FB481-91DB-4C44-B3AA-D2D0F8B418B6}" type="datetime1">
              <a:rPr lang="en-US"/>
              <a:pPr>
                <a:defRPr/>
              </a:pPr>
              <a:t>1/20/2025</a:t>
            </a:fld>
            <a:endParaRPr lang="en-US"/>
          </a:p>
        </p:txBody>
      </p:sp>
      <p:sp>
        <p:nvSpPr>
          <p:cNvPr id="7" name="Slide Number Placeholder 5"/>
          <p:cNvSpPr>
            <a:spLocks noGrp="1"/>
          </p:cNvSpPr>
          <p:nvPr>
            <p:ph type="sldNum" sz="quarter" idx="11"/>
          </p:nvPr>
        </p:nvSpPr>
        <p:spPr>
          <a:xfrm>
            <a:off x="8305800" y="6248400"/>
            <a:ext cx="554038" cy="365125"/>
          </a:xfrm>
        </p:spPr>
        <p:txBody>
          <a:bodyPr/>
          <a:lstStyle>
            <a:lvl1pPr>
              <a:defRPr>
                <a:latin typeface="Univers LT Std 47 Cn Lt" pitchFamily="34" charset="0"/>
              </a:defRPr>
            </a:lvl1pPr>
          </a:lstStyle>
          <a:p>
            <a:pPr>
              <a:defRPr/>
            </a:pPr>
            <a:fld id="{42AF3955-964C-4E3F-A2F4-B8BC907543A0}"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5"/>
          <p:cNvSpPr>
            <a:spLocks noGrp="1"/>
          </p:cNvSpPr>
          <p:nvPr>
            <p:ph type="ftr" sz="quarter" idx="11"/>
          </p:nvPr>
        </p:nvSpPr>
        <p:spPr/>
        <p:txBody>
          <a:bodyPr/>
          <a:lstStyle>
            <a:lvl1pPr>
              <a:defRPr/>
            </a:lvl1pPr>
          </a:lstStyle>
          <a:p>
            <a:pPr>
              <a:defRPr/>
            </a:pPr>
            <a:r>
              <a:rPr lang="en-US" dirty="0"/>
              <a:t>Footer</a:t>
            </a:r>
          </a:p>
        </p:txBody>
      </p:sp>
      <p:sp>
        <p:nvSpPr>
          <p:cNvPr id="12" name="Rectangle 11"/>
          <p:cNvSpPr/>
          <p:nvPr userDrawn="1"/>
        </p:nvSpPr>
        <p:spPr>
          <a:xfrm>
            <a:off x="8210550" y="282575"/>
            <a:ext cx="641350" cy="1600200"/>
          </a:xfrm>
          <a:prstGeom prst="rect">
            <a:avLst/>
          </a:prstGeom>
          <a:solidFill>
            <a:srgbClr val="7A00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13" name="Rectangle 12"/>
          <p:cNvSpPr/>
          <p:nvPr userDrawn="1"/>
        </p:nvSpPr>
        <p:spPr>
          <a:xfrm>
            <a:off x="8067675" y="282575"/>
            <a:ext cx="92075" cy="1600200"/>
          </a:xfrm>
          <a:prstGeom prst="rect">
            <a:avLst/>
          </a:prstGeom>
          <a:solidFill>
            <a:srgbClr val="8E97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9" name="Slide Number Placeholder 6"/>
          <p:cNvSpPr>
            <a:spLocks noGrp="1"/>
          </p:cNvSpPr>
          <p:nvPr>
            <p:ph type="sldNum" sz="quarter" idx="12"/>
          </p:nvPr>
        </p:nvSpPr>
        <p:spPr/>
        <p:txBody>
          <a:bodyPr/>
          <a:lstStyle>
            <a:lvl1pPr>
              <a:defRPr>
                <a:latin typeface="Univers LT Std 47 Cn Lt" pitchFamily="34" charset="0"/>
              </a:defRPr>
            </a:lvl1pPr>
          </a:lstStyle>
          <a:p>
            <a:pPr>
              <a:defRPr/>
            </a:pPr>
            <a:fld id="{1B0ED312-8291-4CBA-A501-DF2A48EC72A1}" type="slidenum">
              <a:rPr lang="en-US" smtClean="0"/>
              <a:pPr>
                <a:defRPr/>
              </a:pPr>
              <a:t>‹#›</a:t>
            </a:fld>
            <a:endParaRPr lang="en-US"/>
          </a:p>
        </p:txBody>
      </p:sp>
      <p:pic>
        <p:nvPicPr>
          <p:cNvPr id="10" name="Picture 9" descr="mcmaster_full_colour.jpg"/>
          <p:cNvPicPr>
            <a:picLocks noChangeAspect="1"/>
          </p:cNvPicPr>
          <p:nvPr userDrawn="1"/>
        </p:nvPicPr>
        <p:blipFill>
          <a:blip r:embed="rId2"/>
          <a:stretch>
            <a:fillRect/>
          </a:stretch>
        </p:blipFill>
        <p:spPr>
          <a:xfrm>
            <a:off x="7786710" y="6143644"/>
            <a:ext cx="1031064" cy="570019"/>
          </a:xfrm>
          <a:prstGeom prst="rect">
            <a:avLst/>
          </a:prstGeom>
        </p:spPr>
      </p:pic>
      <p:pic>
        <p:nvPicPr>
          <p:cNvPr id="11" name="Picture 10" descr="degroote_maroon_lowres.jpg"/>
          <p:cNvPicPr>
            <a:picLocks noChangeAspect="1"/>
          </p:cNvPicPr>
          <p:nvPr userDrawn="1"/>
        </p:nvPicPr>
        <p:blipFill>
          <a:blip r:embed="rId3"/>
          <a:stretch>
            <a:fillRect/>
          </a:stretch>
        </p:blipFill>
        <p:spPr>
          <a:xfrm>
            <a:off x="6398400" y="6143644"/>
            <a:ext cx="1173995" cy="27938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Footer Placeholder 5"/>
          <p:cNvSpPr>
            <a:spLocks noGrp="1"/>
          </p:cNvSpPr>
          <p:nvPr>
            <p:ph type="ftr" sz="quarter" idx="16"/>
          </p:nvPr>
        </p:nvSpPr>
        <p:spPr/>
        <p:txBody>
          <a:bodyPr/>
          <a:lstStyle>
            <a:lvl1pPr>
              <a:defRPr/>
            </a:lvl1pPr>
          </a:lstStyle>
          <a:p>
            <a:pPr>
              <a:defRPr/>
            </a:pPr>
            <a:r>
              <a:rPr lang="en-US" dirty="0"/>
              <a:t>Footer</a:t>
            </a:r>
          </a:p>
        </p:txBody>
      </p:sp>
      <p:sp>
        <p:nvSpPr>
          <p:cNvPr id="9" name="Rectangle 8"/>
          <p:cNvSpPr/>
          <p:nvPr userDrawn="1"/>
        </p:nvSpPr>
        <p:spPr>
          <a:xfrm>
            <a:off x="8210550" y="282575"/>
            <a:ext cx="641350" cy="1600200"/>
          </a:xfrm>
          <a:prstGeom prst="rect">
            <a:avLst/>
          </a:prstGeom>
          <a:solidFill>
            <a:srgbClr val="7A00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10" name="Rectangle 9"/>
          <p:cNvSpPr/>
          <p:nvPr userDrawn="1"/>
        </p:nvSpPr>
        <p:spPr>
          <a:xfrm>
            <a:off x="8067675" y="282575"/>
            <a:ext cx="92075" cy="1600200"/>
          </a:xfrm>
          <a:prstGeom prst="rect">
            <a:avLst/>
          </a:prstGeom>
          <a:solidFill>
            <a:srgbClr val="8E97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Slide Number Placeholder 6"/>
          <p:cNvSpPr>
            <a:spLocks noGrp="1"/>
          </p:cNvSpPr>
          <p:nvPr>
            <p:ph type="sldNum" sz="quarter" idx="17"/>
          </p:nvPr>
        </p:nvSpPr>
        <p:spPr/>
        <p:txBody>
          <a:bodyPr/>
          <a:lstStyle>
            <a:lvl1pPr>
              <a:defRPr>
                <a:latin typeface="Univers LT Std 47 Cn Lt" pitchFamily="34" charset="0"/>
              </a:defRPr>
            </a:lvl1pPr>
          </a:lstStyle>
          <a:p>
            <a:pPr>
              <a:defRPr/>
            </a:pPr>
            <a:fld id="{DFCF6248-B24F-4696-92D2-4B1223986498}" type="slidenum">
              <a:rPr lang="en-US" smtClean="0"/>
              <a:pPr>
                <a:defRPr/>
              </a:pPr>
              <a:t>‹#›</a:t>
            </a:fld>
            <a:endParaRPr lang="en-US"/>
          </a:p>
        </p:txBody>
      </p:sp>
      <p:pic>
        <p:nvPicPr>
          <p:cNvPr id="11" name="Picture 10" descr="mcmaster_full_colour.jpg"/>
          <p:cNvPicPr>
            <a:picLocks noChangeAspect="1"/>
          </p:cNvPicPr>
          <p:nvPr userDrawn="1"/>
        </p:nvPicPr>
        <p:blipFill>
          <a:blip r:embed="rId2"/>
          <a:stretch>
            <a:fillRect/>
          </a:stretch>
        </p:blipFill>
        <p:spPr>
          <a:xfrm>
            <a:off x="7786710" y="6143644"/>
            <a:ext cx="1031064" cy="570019"/>
          </a:xfrm>
          <a:prstGeom prst="rect">
            <a:avLst/>
          </a:prstGeom>
        </p:spPr>
      </p:pic>
      <p:pic>
        <p:nvPicPr>
          <p:cNvPr id="12" name="Picture 11" descr="degroote_maroon_lowres.jpg"/>
          <p:cNvPicPr>
            <a:picLocks noChangeAspect="1"/>
          </p:cNvPicPr>
          <p:nvPr userDrawn="1"/>
        </p:nvPicPr>
        <p:blipFill>
          <a:blip r:embed="rId3"/>
          <a:stretch>
            <a:fillRect/>
          </a:stretch>
        </p:blipFill>
        <p:spPr>
          <a:xfrm>
            <a:off x="6398400" y="6143644"/>
            <a:ext cx="1173995" cy="279381"/>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5"/>
          <p:cNvSpPr>
            <a:spLocks noGrp="1"/>
          </p:cNvSpPr>
          <p:nvPr>
            <p:ph type="ftr" sz="quarter" idx="18"/>
          </p:nvPr>
        </p:nvSpPr>
        <p:spPr/>
        <p:txBody>
          <a:bodyPr/>
          <a:lstStyle>
            <a:lvl1pPr>
              <a:defRPr/>
            </a:lvl1pPr>
          </a:lstStyle>
          <a:p>
            <a:pPr>
              <a:defRPr/>
            </a:pPr>
            <a:r>
              <a:rPr lang="en-US" dirty="0"/>
              <a:t>Footer</a:t>
            </a:r>
          </a:p>
        </p:txBody>
      </p:sp>
      <p:sp>
        <p:nvSpPr>
          <p:cNvPr id="10" name="Rectangle 9"/>
          <p:cNvSpPr/>
          <p:nvPr userDrawn="1"/>
        </p:nvSpPr>
        <p:spPr>
          <a:xfrm>
            <a:off x="8210550" y="282575"/>
            <a:ext cx="641350" cy="1600200"/>
          </a:xfrm>
          <a:prstGeom prst="rect">
            <a:avLst/>
          </a:prstGeom>
          <a:solidFill>
            <a:srgbClr val="7A00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12" name="Rectangle 11"/>
          <p:cNvSpPr/>
          <p:nvPr userDrawn="1"/>
        </p:nvSpPr>
        <p:spPr>
          <a:xfrm>
            <a:off x="8067675" y="282575"/>
            <a:ext cx="92075" cy="1600200"/>
          </a:xfrm>
          <a:prstGeom prst="rect">
            <a:avLst/>
          </a:prstGeom>
          <a:solidFill>
            <a:srgbClr val="8E97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9" name="Slide Number Placeholder 6"/>
          <p:cNvSpPr>
            <a:spLocks noGrp="1"/>
          </p:cNvSpPr>
          <p:nvPr>
            <p:ph type="sldNum" sz="quarter" idx="19"/>
          </p:nvPr>
        </p:nvSpPr>
        <p:spPr/>
        <p:txBody>
          <a:bodyPr/>
          <a:lstStyle>
            <a:lvl1pPr>
              <a:defRPr>
                <a:latin typeface="Univers LT Std 47 Cn Lt" pitchFamily="34" charset="0"/>
              </a:defRPr>
            </a:lvl1pPr>
          </a:lstStyle>
          <a:p>
            <a:pPr>
              <a:defRPr/>
            </a:pPr>
            <a:fld id="{EC610031-EDF6-45A5-99B9-F0F828BF5BC2}" type="slidenum">
              <a:rPr lang="en-US" smtClean="0"/>
              <a:pPr>
                <a:defRPr/>
              </a:pPr>
              <a:t>‹#›</a:t>
            </a:fld>
            <a:endParaRPr lang="en-US"/>
          </a:p>
        </p:txBody>
      </p:sp>
      <p:pic>
        <p:nvPicPr>
          <p:cNvPr id="16" name="Picture 15" descr="mcmaster_full_colour.jpg"/>
          <p:cNvPicPr>
            <a:picLocks noChangeAspect="1"/>
          </p:cNvPicPr>
          <p:nvPr userDrawn="1"/>
        </p:nvPicPr>
        <p:blipFill>
          <a:blip r:embed="rId2"/>
          <a:stretch>
            <a:fillRect/>
          </a:stretch>
        </p:blipFill>
        <p:spPr>
          <a:xfrm>
            <a:off x="7786710" y="6143644"/>
            <a:ext cx="1031064" cy="570019"/>
          </a:xfrm>
          <a:prstGeom prst="rect">
            <a:avLst/>
          </a:prstGeom>
        </p:spPr>
      </p:pic>
      <p:pic>
        <p:nvPicPr>
          <p:cNvPr id="17" name="Picture 16" descr="degroote_maroon_lowres.jpg"/>
          <p:cNvPicPr>
            <a:picLocks noChangeAspect="1"/>
          </p:cNvPicPr>
          <p:nvPr userDrawn="1"/>
        </p:nvPicPr>
        <p:blipFill>
          <a:blip r:embed="rId3"/>
          <a:stretch>
            <a:fillRect/>
          </a:stretch>
        </p:blipFill>
        <p:spPr>
          <a:xfrm>
            <a:off x="6398400" y="6143644"/>
            <a:ext cx="1173995" cy="279381"/>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Footer Placeholder 5"/>
          <p:cNvSpPr>
            <a:spLocks noGrp="1"/>
          </p:cNvSpPr>
          <p:nvPr>
            <p:ph type="ftr" sz="quarter" idx="20"/>
          </p:nvPr>
        </p:nvSpPr>
        <p:spPr/>
        <p:txBody>
          <a:bodyPr/>
          <a:lstStyle>
            <a:lvl1pPr>
              <a:defRPr/>
            </a:lvl1pPr>
          </a:lstStyle>
          <a:p>
            <a:pPr>
              <a:defRPr/>
            </a:pPr>
            <a:r>
              <a:rPr lang="en-US" dirty="0"/>
              <a:t>Footer</a:t>
            </a:r>
          </a:p>
        </p:txBody>
      </p:sp>
      <p:sp>
        <p:nvSpPr>
          <p:cNvPr id="11" name="Rectangle 10"/>
          <p:cNvSpPr/>
          <p:nvPr userDrawn="1"/>
        </p:nvSpPr>
        <p:spPr>
          <a:xfrm>
            <a:off x="8210550" y="282575"/>
            <a:ext cx="641350" cy="1600200"/>
          </a:xfrm>
          <a:prstGeom prst="rect">
            <a:avLst/>
          </a:prstGeom>
          <a:solidFill>
            <a:srgbClr val="7A00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13" name="Rectangle 12"/>
          <p:cNvSpPr/>
          <p:nvPr userDrawn="1"/>
        </p:nvSpPr>
        <p:spPr>
          <a:xfrm>
            <a:off x="8067675" y="282575"/>
            <a:ext cx="92075" cy="1600200"/>
          </a:xfrm>
          <a:prstGeom prst="rect">
            <a:avLst/>
          </a:prstGeom>
          <a:solidFill>
            <a:srgbClr val="8E97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10" name="Slide Number Placeholder 6"/>
          <p:cNvSpPr>
            <a:spLocks noGrp="1"/>
          </p:cNvSpPr>
          <p:nvPr>
            <p:ph type="sldNum" sz="quarter" idx="21"/>
          </p:nvPr>
        </p:nvSpPr>
        <p:spPr/>
        <p:txBody>
          <a:bodyPr/>
          <a:lstStyle>
            <a:lvl1pPr>
              <a:defRPr>
                <a:latin typeface="Univers LT Std 47 Cn Lt" pitchFamily="34" charset="0"/>
              </a:defRPr>
            </a:lvl1pPr>
          </a:lstStyle>
          <a:p>
            <a:pPr>
              <a:defRPr/>
            </a:pPr>
            <a:fld id="{7F999360-679A-4C27-891B-CB51CB515AD0}" type="slidenum">
              <a:rPr lang="en-US" smtClean="0"/>
              <a:pPr>
                <a:defRPr/>
              </a:pPr>
              <a:t>‹#›</a:t>
            </a:fld>
            <a:endParaRPr lang="en-US"/>
          </a:p>
        </p:txBody>
      </p:sp>
      <p:pic>
        <p:nvPicPr>
          <p:cNvPr id="17" name="Picture 16" descr="mcmaster_full_colour.jpg"/>
          <p:cNvPicPr>
            <a:picLocks noChangeAspect="1"/>
          </p:cNvPicPr>
          <p:nvPr userDrawn="1"/>
        </p:nvPicPr>
        <p:blipFill>
          <a:blip r:embed="rId2"/>
          <a:stretch>
            <a:fillRect/>
          </a:stretch>
        </p:blipFill>
        <p:spPr>
          <a:xfrm>
            <a:off x="7786710" y="6143644"/>
            <a:ext cx="1031064" cy="570019"/>
          </a:xfrm>
          <a:prstGeom prst="rect">
            <a:avLst/>
          </a:prstGeom>
        </p:spPr>
      </p:pic>
      <p:pic>
        <p:nvPicPr>
          <p:cNvPr id="18" name="Picture 17" descr="degroote_maroon_lowres.jpg"/>
          <p:cNvPicPr>
            <a:picLocks noChangeAspect="1"/>
          </p:cNvPicPr>
          <p:nvPr userDrawn="1"/>
        </p:nvPicPr>
        <p:blipFill>
          <a:blip r:embed="rId3"/>
          <a:stretch>
            <a:fillRect/>
          </a:stretch>
        </p:blipFill>
        <p:spPr>
          <a:xfrm>
            <a:off x="6398400" y="6143644"/>
            <a:ext cx="1173995" cy="279381"/>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Rectangle 2"/>
          <p:cNvSpPr/>
          <p:nvPr/>
        </p:nvSpPr>
        <p:spPr>
          <a:xfrm>
            <a:off x="8166100" y="282575"/>
            <a:ext cx="685800" cy="1600200"/>
          </a:xfrm>
          <a:prstGeom prst="rect">
            <a:avLst/>
          </a:prstGeom>
          <a:solidFill>
            <a:srgbClr val="7A00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title"/>
          </p:nvPr>
        </p:nvSpPr>
        <p:spPr/>
        <p:txBody>
          <a:bodyPr/>
          <a:lstStyle/>
          <a:p>
            <a:r>
              <a:rPr lang="en-US"/>
              <a:t>Click to edit Master title style</a:t>
            </a:r>
            <a:endParaRPr/>
          </a:p>
        </p:txBody>
      </p:sp>
      <p:sp>
        <p:nvSpPr>
          <p:cNvPr id="5" name="Footer Placeholder 3"/>
          <p:cNvSpPr>
            <a:spLocks noGrp="1"/>
          </p:cNvSpPr>
          <p:nvPr>
            <p:ph type="ftr" sz="quarter" idx="11"/>
          </p:nvPr>
        </p:nvSpPr>
        <p:spPr/>
        <p:txBody>
          <a:bodyPr/>
          <a:lstStyle>
            <a:lvl1pPr>
              <a:defRPr/>
            </a:lvl1pPr>
          </a:lstStyle>
          <a:p>
            <a:pPr>
              <a:defRPr/>
            </a:pPr>
            <a:r>
              <a:rPr lang="en-US"/>
              <a:t>CBCD Strategy Days - July 7th and 8th, 2009</a:t>
            </a:r>
          </a:p>
        </p:txBody>
      </p:sp>
      <p:sp>
        <p:nvSpPr>
          <p:cNvPr id="6" name="Slide Number Placeholder 4"/>
          <p:cNvSpPr>
            <a:spLocks noGrp="1"/>
          </p:cNvSpPr>
          <p:nvPr>
            <p:ph type="sldNum" sz="quarter" idx="12"/>
          </p:nvPr>
        </p:nvSpPr>
        <p:spPr/>
        <p:txBody>
          <a:bodyPr/>
          <a:lstStyle>
            <a:lvl1pPr>
              <a:defRPr/>
            </a:lvl1pPr>
          </a:lstStyle>
          <a:p>
            <a:pPr>
              <a:defRPr/>
            </a:pPr>
            <a:fld id="{F7305C76-5B1F-4C58-BC5F-3FF0C11256B4}" type="slidenum">
              <a:rPr lang="en-US"/>
              <a:pPr>
                <a:defRPr/>
              </a:pPr>
              <a:t>‹#›</a:t>
            </a:fld>
            <a:endParaRPr lang="en-US"/>
          </a:p>
        </p:txBody>
      </p:sp>
      <p:pic>
        <p:nvPicPr>
          <p:cNvPr id="7" name="Picture 6" descr="mcmaster_full_colour.jpg"/>
          <p:cNvPicPr>
            <a:picLocks noChangeAspect="1"/>
          </p:cNvPicPr>
          <p:nvPr userDrawn="1"/>
        </p:nvPicPr>
        <p:blipFill>
          <a:blip r:embed="rId2"/>
          <a:stretch>
            <a:fillRect/>
          </a:stretch>
        </p:blipFill>
        <p:spPr>
          <a:xfrm>
            <a:off x="7786710" y="6143644"/>
            <a:ext cx="1031064" cy="570019"/>
          </a:xfrm>
          <a:prstGeom prst="rect">
            <a:avLst/>
          </a:prstGeom>
        </p:spPr>
      </p:pic>
      <p:pic>
        <p:nvPicPr>
          <p:cNvPr id="8" name="Picture 7" descr="degroote_maroon_lowres.jpg"/>
          <p:cNvPicPr>
            <a:picLocks noChangeAspect="1"/>
          </p:cNvPicPr>
          <p:nvPr userDrawn="1"/>
        </p:nvPicPr>
        <p:blipFill>
          <a:blip r:embed="rId3"/>
          <a:stretch>
            <a:fillRect/>
          </a:stretch>
        </p:blipFill>
        <p:spPr>
          <a:xfrm>
            <a:off x="6398400" y="6143644"/>
            <a:ext cx="1173995" cy="279381"/>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Rectangle 1"/>
          <p:cNvSpPr/>
          <p:nvPr/>
        </p:nvSpPr>
        <p:spPr>
          <a:xfrm>
            <a:off x="8166100" y="282575"/>
            <a:ext cx="685800" cy="301625"/>
          </a:xfrm>
          <a:prstGeom prst="rect">
            <a:avLst/>
          </a:prstGeom>
          <a:solidFill>
            <a:srgbClr val="7A00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4" name="Footer Placeholder 2"/>
          <p:cNvSpPr>
            <a:spLocks noGrp="1"/>
          </p:cNvSpPr>
          <p:nvPr>
            <p:ph type="ftr" sz="quarter" idx="11"/>
          </p:nvPr>
        </p:nvSpPr>
        <p:spPr/>
        <p:txBody>
          <a:bodyPr/>
          <a:lstStyle>
            <a:lvl1pPr>
              <a:defRPr/>
            </a:lvl1pPr>
          </a:lstStyle>
          <a:p>
            <a:pPr>
              <a:defRPr/>
            </a:pPr>
            <a:r>
              <a:rPr lang="en-US" dirty="0"/>
              <a:t>Footer</a:t>
            </a:r>
          </a:p>
        </p:txBody>
      </p:sp>
      <p:sp>
        <p:nvSpPr>
          <p:cNvPr id="5" name="Slide Number Placeholder 3"/>
          <p:cNvSpPr>
            <a:spLocks noGrp="1"/>
          </p:cNvSpPr>
          <p:nvPr>
            <p:ph type="sldNum" sz="quarter" idx="12"/>
          </p:nvPr>
        </p:nvSpPr>
        <p:spPr/>
        <p:txBody>
          <a:bodyPr/>
          <a:lstStyle>
            <a:lvl1pPr>
              <a:defRPr>
                <a:latin typeface="Univers LT Std 47 Cn Lt" pitchFamily="34" charset="0"/>
              </a:defRPr>
            </a:lvl1pPr>
          </a:lstStyle>
          <a:p>
            <a:pPr>
              <a:defRPr/>
            </a:pPr>
            <a:fld id="{D6A140A5-1F35-4AB2-9975-33D31B908220}" type="slidenum">
              <a:rPr lang="en-US" smtClean="0"/>
              <a:pPr>
                <a:defRPr/>
              </a:pPr>
              <a:t>‹#›</a:t>
            </a:fld>
            <a:endParaRPr lang="en-US"/>
          </a:p>
        </p:txBody>
      </p:sp>
      <p:pic>
        <p:nvPicPr>
          <p:cNvPr id="6" name="Picture 5" descr="mcmaster_full_colour.jpg"/>
          <p:cNvPicPr>
            <a:picLocks noChangeAspect="1"/>
          </p:cNvPicPr>
          <p:nvPr userDrawn="1"/>
        </p:nvPicPr>
        <p:blipFill>
          <a:blip r:embed="rId2"/>
          <a:stretch>
            <a:fillRect/>
          </a:stretch>
        </p:blipFill>
        <p:spPr>
          <a:xfrm>
            <a:off x="7786710" y="6143644"/>
            <a:ext cx="1031064" cy="570019"/>
          </a:xfrm>
          <a:prstGeom prst="rect">
            <a:avLst/>
          </a:prstGeom>
        </p:spPr>
      </p:pic>
      <p:pic>
        <p:nvPicPr>
          <p:cNvPr id="7" name="Picture 6" descr="degroote_maroon_lowres.jpg"/>
          <p:cNvPicPr>
            <a:picLocks noChangeAspect="1"/>
          </p:cNvPicPr>
          <p:nvPr userDrawn="1"/>
        </p:nvPicPr>
        <p:blipFill>
          <a:blip r:embed="rId3"/>
          <a:stretch>
            <a:fillRect/>
          </a:stretch>
        </p:blipFill>
        <p:spPr>
          <a:xfrm>
            <a:off x="6398400" y="6143644"/>
            <a:ext cx="1173995" cy="279381"/>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282575" y="228600"/>
            <a:ext cx="3451225" cy="6345238"/>
          </a:xfrm>
          <a:prstGeom prst="rect">
            <a:avLst/>
          </a:prstGeom>
          <a:solidFill>
            <a:srgbClr val="7A00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latin typeface="Univers LT Std 47 Cn Lt" pitchFamily="34" charset="0"/>
              </a:defRPr>
            </a:lvl1pPr>
          </a:lstStyle>
          <a:p>
            <a:r>
              <a:rPr lang="en-US"/>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baseline="0">
                <a:latin typeface="Univers LT Std 47 Cn Lt" pitchFamily="34" charset="0"/>
              </a:defRPr>
            </a:lvl1pPr>
            <a:lvl2pPr>
              <a:defRPr sz="1800" baseline="0">
                <a:latin typeface="Univers LT Std 47 Cn Lt" pitchFamily="34" charset="0"/>
              </a:defRPr>
            </a:lvl2pPr>
            <a:lvl3pPr>
              <a:defRPr sz="1800" baseline="0">
                <a:latin typeface="Univers LT Std 47 Cn Lt" pitchFamily="34" charset="0"/>
              </a:defRPr>
            </a:lvl3pPr>
            <a:lvl4pPr>
              <a:defRPr sz="1800" baseline="0">
                <a:latin typeface="Univers LT Std 47 Cn Lt" pitchFamily="34" charset="0"/>
              </a:defRPr>
            </a:lvl4pPr>
            <a:lvl5pPr>
              <a:defRPr sz="1800" baseline="0">
                <a:latin typeface="Univers LT Std 47 Cn Lt"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buNone/>
              <a:defRPr sz="1400">
                <a:solidFill>
                  <a:schemeClr val="bg1"/>
                </a:solidFill>
                <a:latin typeface="Univers LT Std 47 Cn Lt"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7" name="Picture 6" descr="mcmaster_full_colour.jpg"/>
          <p:cNvPicPr>
            <a:picLocks noChangeAspect="1"/>
          </p:cNvPicPr>
          <p:nvPr userDrawn="1"/>
        </p:nvPicPr>
        <p:blipFill>
          <a:blip r:embed="rId2"/>
          <a:stretch>
            <a:fillRect/>
          </a:stretch>
        </p:blipFill>
        <p:spPr>
          <a:xfrm>
            <a:off x="7786710" y="6143644"/>
            <a:ext cx="1031064" cy="570019"/>
          </a:xfrm>
          <a:prstGeom prst="rect">
            <a:avLst/>
          </a:prstGeom>
        </p:spPr>
      </p:pic>
      <p:pic>
        <p:nvPicPr>
          <p:cNvPr id="8" name="Picture 7" descr="degroote_maroon_lowres.jpg"/>
          <p:cNvPicPr>
            <a:picLocks noChangeAspect="1"/>
          </p:cNvPicPr>
          <p:nvPr userDrawn="1"/>
        </p:nvPicPr>
        <p:blipFill>
          <a:blip r:embed="rId3"/>
          <a:stretch>
            <a:fillRect/>
          </a:stretch>
        </p:blipFill>
        <p:spPr>
          <a:xfrm>
            <a:off x="6398400" y="6143644"/>
            <a:ext cx="1173995" cy="279381"/>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a:off x="8166100" y="282575"/>
            <a:ext cx="685800" cy="301625"/>
          </a:xfrm>
          <a:prstGeom prst="rect">
            <a:avLst/>
          </a:prstGeom>
          <a:solidFill>
            <a:srgbClr val="7A00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6" y="228600"/>
            <a:ext cx="3460658" cy="6345238"/>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noProof="0"/>
          </a:p>
        </p:txBody>
      </p:sp>
      <p:sp>
        <p:nvSpPr>
          <p:cNvPr id="4" name="Text Placeholder 3"/>
          <p:cNvSpPr>
            <a:spLocks noGrp="1"/>
          </p:cNvSpPr>
          <p:nvPr>
            <p:ph type="body" sz="half" idx="2"/>
          </p:nvPr>
        </p:nvSpPr>
        <p:spPr>
          <a:xfrm>
            <a:off x="4169404" y="3995737"/>
            <a:ext cx="3898272"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6"/>
          <p:cNvSpPr>
            <a:spLocks noGrp="1"/>
          </p:cNvSpPr>
          <p:nvPr>
            <p:ph type="sldNum" sz="quarter" idx="12"/>
          </p:nvPr>
        </p:nvSpPr>
        <p:spPr/>
        <p:txBody>
          <a:bodyPr/>
          <a:lstStyle>
            <a:lvl1pPr>
              <a:defRPr>
                <a:latin typeface="Univers LT Std 47 Cn Lt" pitchFamily="34" charset="0"/>
              </a:defRPr>
            </a:lvl1pPr>
          </a:lstStyle>
          <a:p>
            <a:pPr>
              <a:defRPr/>
            </a:pPr>
            <a:fld id="{30B8B0CA-58CA-4597-8125-502CAA9EA0E5}" type="slidenum">
              <a:rPr lang="en-US" smtClean="0"/>
              <a:pPr>
                <a:defRPr/>
              </a:pPr>
              <a:t>‹#›</a:t>
            </a:fld>
            <a:endParaRPr lang="en-US" dirty="0"/>
          </a:p>
        </p:txBody>
      </p:sp>
      <p:pic>
        <p:nvPicPr>
          <p:cNvPr id="9" name="Picture 8" descr="mcmaster_full_colour.jpg"/>
          <p:cNvPicPr>
            <a:picLocks noChangeAspect="1"/>
          </p:cNvPicPr>
          <p:nvPr userDrawn="1"/>
        </p:nvPicPr>
        <p:blipFill>
          <a:blip r:embed="rId2"/>
          <a:stretch>
            <a:fillRect/>
          </a:stretch>
        </p:blipFill>
        <p:spPr>
          <a:xfrm>
            <a:off x="7786710" y="6143644"/>
            <a:ext cx="1031064" cy="570019"/>
          </a:xfrm>
          <a:prstGeom prst="rect">
            <a:avLst/>
          </a:prstGeom>
        </p:spPr>
      </p:pic>
      <p:pic>
        <p:nvPicPr>
          <p:cNvPr id="10" name="Picture 9" descr="degroote_maroon_lowres.jpg"/>
          <p:cNvPicPr>
            <a:picLocks noChangeAspect="1"/>
          </p:cNvPicPr>
          <p:nvPr userDrawn="1"/>
        </p:nvPicPr>
        <p:blipFill>
          <a:blip r:embed="rId3"/>
          <a:stretch>
            <a:fillRect/>
          </a:stretch>
        </p:blipFill>
        <p:spPr>
          <a:xfrm>
            <a:off x="6398400" y="6143644"/>
            <a:ext cx="1173995" cy="279381"/>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5" name="Rectangle 4"/>
          <p:cNvSpPr/>
          <p:nvPr/>
        </p:nvSpPr>
        <p:spPr>
          <a:xfrm>
            <a:off x="6794500" y="228600"/>
            <a:ext cx="2057400" cy="2038350"/>
          </a:xfrm>
          <a:prstGeom prst="rect">
            <a:avLst/>
          </a:prstGeom>
          <a:solidFill>
            <a:srgbClr val="8E97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6" name="Rectangle 5"/>
          <p:cNvSpPr/>
          <p:nvPr/>
        </p:nvSpPr>
        <p:spPr>
          <a:xfrm>
            <a:off x="6802438" y="2378075"/>
            <a:ext cx="2057400" cy="2038350"/>
          </a:xfrm>
          <a:prstGeom prst="rect">
            <a:avLst/>
          </a:prstGeom>
          <a:solidFill>
            <a:srgbClr val="7A00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5" y="228600"/>
            <a:ext cx="6378389" cy="418795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noProof="0"/>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Footer Placeholder 5"/>
          <p:cNvSpPr>
            <a:spLocks noGrp="1"/>
          </p:cNvSpPr>
          <p:nvPr>
            <p:ph type="ftr" sz="quarter" idx="11"/>
          </p:nvPr>
        </p:nvSpPr>
        <p:spPr/>
        <p:txBody>
          <a:bodyPr/>
          <a:lstStyle>
            <a:lvl1pPr>
              <a:defRPr/>
            </a:lvl1pPr>
          </a:lstStyle>
          <a:p>
            <a:pPr>
              <a:defRPr/>
            </a:pPr>
            <a:r>
              <a:rPr lang="en-US" dirty="0"/>
              <a:t>Footer</a:t>
            </a:r>
          </a:p>
        </p:txBody>
      </p:sp>
      <p:sp>
        <p:nvSpPr>
          <p:cNvPr id="9" name="Slide Number Placeholder 6"/>
          <p:cNvSpPr>
            <a:spLocks noGrp="1"/>
          </p:cNvSpPr>
          <p:nvPr>
            <p:ph type="sldNum" sz="quarter" idx="12"/>
          </p:nvPr>
        </p:nvSpPr>
        <p:spPr/>
        <p:txBody>
          <a:bodyPr/>
          <a:lstStyle>
            <a:lvl1pPr>
              <a:defRPr>
                <a:latin typeface="Univers LT Std 47 Cn Lt" pitchFamily="34" charset="0"/>
              </a:defRPr>
            </a:lvl1pPr>
          </a:lstStyle>
          <a:p>
            <a:pPr>
              <a:defRPr/>
            </a:pPr>
            <a:fld id="{773453FC-5ECA-4EF4-BD56-F4BB52A320EA}" type="slidenum">
              <a:rPr lang="en-US" smtClean="0"/>
              <a:pPr>
                <a:defRPr/>
              </a:pPr>
              <a:t>‹#›</a:t>
            </a:fld>
            <a:endParaRPr lang="en-US" dirty="0"/>
          </a:p>
        </p:txBody>
      </p:sp>
      <p:pic>
        <p:nvPicPr>
          <p:cNvPr id="10" name="Picture 9" descr="mcmaster_full_colour.jpg"/>
          <p:cNvPicPr>
            <a:picLocks noChangeAspect="1"/>
          </p:cNvPicPr>
          <p:nvPr userDrawn="1"/>
        </p:nvPicPr>
        <p:blipFill>
          <a:blip r:embed="rId2"/>
          <a:stretch>
            <a:fillRect/>
          </a:stretch>
        </p:blipFill>
        <p:spPr>
          <a:xfrm>
            <a:off x="7786710" y="6143644"/>
            <a:ext cx="1031064" cy="570019"/>
          </a:xfrm>
          <a:prstGeom prst="rect">
            <a:avLst/>
          </a:prstGeom>
        </p:spPr>
      </p:pic>
      <p:pic>
        <p:nvPicPr>
          <p:cNvPr id="11" name="Picture 10" descr="degroote_maroon_lowres.jpg"/>
          <p:cNvPicPr>
            <a:picLocks noChangeAspect="1"/>
          </p:cNvPicPr>
          <p:nvPr userDrawn="1"/>
        </p:nvPicPr>
        <p:blipFill>
          <a:blip r:embed="rId3"/>
          <a:stretch>
            <a:fillRect/>
          </a:stretch>
        </p:blipFill>
        <p:spPr>
          <a:xfrm>
            <a:off x="6398400" y="6143644"/>
            <a:ext cx="1173995" cy="279381"/>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6" name="Rectangle 5"/>
          <p:cNvSpPr/>
          <p:nvPr/>
        </p:nvSpPr>
        <p:spPr>
          <a:xfrm>
            <a:off x="282575" y="228600"/>
            <a:ext cx="6386513" cy="6345238"/>
          </a:xfrm>
          <a:prstGeom prst="rect">
            <a:avLst/>
          </a:prstGeom>
          <a:solidFill>
            <a:srgbClr val="7A00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7" name="Rectangle 6"/>
          <p:cNvSpPr/>
          <p:nvPr/>
        </p:nvSpPr>
        <p:spPr>
          <a:xfrm>
            <a:off x="6802438" y="228600"/>
            <a:ext cx="2057400" cy="2038350"/>
          </a:xfrm>
          <a:prstGeom prst="rect">
            <a:avLst/>
          </a:prstGeom>
          <a:solidFill>
            <a:srgbClr val="8E97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Picture Placeholder 12"/>
          <p:cNvSpPr>
            <a:spLocks noGrp="1"/>
          </p:cNvSpPr>
          <p:nvPr>
            <p:ph type="pic" sz="quarter" idx="13"/>
          </p:nvPr>
        </p:nvSpPr>
        <p:spPr>
          <a:xfrm>
            <a:off x="6802438" y="2374940"/>
            <a:ext cx="2057400" cy="2039112"/>
          </a:xfrm>
        </p:spPr>
        <p:txBody>
          <a:bodyPr rtlCol="0">
            <a:normAutofit/>
          </a:bodyPr>
          <a:lstStyle>
            <a:lvl1pPr>
              <a:buNone/>
              <a:defRPr/>
            </a:lvl1pPr>
          </a:lstStyle>
          <a:p>
            <a:pPr lvl="0"/>
            <a:r>
              <a:rPr lang="en-US" noProof="0"/>
              <a:t>Click icon to add picture</a:t>
            </a:r>
            <a:endParaRPr noProof="0"/>
          </a:p>
        </p:txBody>
      </p:sp>
      <p:sp>
        <p:nvSpPr>
          <p:cNvPr id="13" name="Picture Placeholder 12"/>
          <p:cNvSpPr>
            <a:spLocks noGrp="1"/>
          </p:cNvSpPr>
          <p:nvPr>
            <p:ph type="pic" sz="quarter" idx="14"/>
          </p:nvPr>
        </p:nvSpPr>
        <p:spPr>
          <a:xfrm>
            <a:off x="6802438" y="4535424"/>
            <a:ext cx="2057400" cy="2039112"/>
          </a:xfrm>
        </p:spPr>
        <p:txBody>
          <a:bodyPr rtlCol="0">
            <a:normAutofit/>
          </a:bodyPr>
          <a:lstStyle>
            <a:lvl1pPr>
              <a:buNone/>
              <a:defRPr/>
            </a:lvl1pPr>
          </a:lstStyle>
          <a:p>
            <a:pPr lvl="0"/>
            <a:r>
              <a:rPr lang="en-US" noProof="0"/>
              <a:t>Click icon to add picture</a:t>
            </a:r>
            <a:endParaRPr noProof="0"/>
          </a:p>
        </p:txBody>
      </p:sp>
      <p:sp>
        <p:nvSpPr>
          <p:cNvPr id="8" name="Slide Number Placeholder 6"/>
          <p:cNvSpPr>
            <a:spLocks noGrp="1"/>
          </p:cNvSpPr>
          <p:nvPr>
            <p:ph type="sldNum" sz="quarter" idx="15"/>
          </p:nvPr>
        </p:nvSpPr>
        <p:spPr/>
        <p:txBody>
          <a:bodyPr/>
          <a:lstStyle>
            <a:lvl1pPr>
              <a:defRPr>
                <a:latin typeface="Univers LT Std 47 Cn Lt" pitchFamily="34" charset="0"/>
              </a:defRPr>
            </a:lvl1pPr>
          </a:lstStyle>
          <a:p>
            <a:pPr>
              <a:defRPr/>
            </a:pPr>
            <a:fld id="{94F908FD-BB6F-4BD7-9B2B-A7DE89518550}" type="slidenum">
              <a:rPr lang="en-US" smtClean="0"/>
              <a:pPr>
                <a:defRPr/>
              </a:pPr>
              <a:t>‹#›</a:t>
            </a:fld>
            <a:endParaRPr lang="en-US"/>
          </a:p>
        </p:txBody>
      </p:sp>
      <p:sp>
        <p:nvSpPr>
          <p:cNvPr id="9" name="Footer Placeholder 9"/>
          <p:cNvSpPr>
            <a:spLocks noGrp="1"/>
          </p:cNvSpPr>
          <p:nvPr userDrawn="1">
            <p:ph type="ftr" sz="quarter" idx="16"/>
          </p:nvPr>
        </p:nvSpPr>
        <p:spPr>
          <a:xfrm>
            <a:off x="306388" y="6143625"/>
            <a:ext cx="6122987" cy="365125"/>
          </a:xfrm>
        </p:spPr>
        <p:txBody>
          <a:bodyPr/>
          <a:lstStyle>
            <a:lvl1pPr>
              <a:defRPr sz="1400">
                <a:solidFill>
                  <a:schemeClr val="bg1"/>
                </a:solidFill>
                <a:latin typeface="Univers LT Std 47 Cn Lt" pitchFamily="34" charset="0"/>
              </a:defRPr>
            </a:lvl1pPr>
          </a:lstStyle>
          <a:p>
            <a:pPr>
              <a:defRPr/>
            </a:pPr>
            <a:r>
              <a:rPr lang="en-US" dirty="0"/>
              <a:t>Footer</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7" name="Rectangle 6"/>
          <p:cNvSpPr/>
          <p:nvPr/>
        </p:nvSpPr>
        <p:spPr>
          <a:xfrm>
            <a:off x="282575" y="228600"/>
            <a:ext cx="4235450" cy="6345238"/>
          </a:xfrm>
          <a:prstGeom prst="rect">
            <a:avLst/>
          </a:prstGeom>
          <a:solidFill>
            <a:srgbClr val="7A00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8" name="Rectangle 7"/>
          <p:cNvSpPr/>
          <p:nvPr/>
        </p:nvSpPr>
        <p:spPr>
          <a:xfrm>
            <a:off x="6802438" y="228600"/>
            <a:ext cx="2057400" cy="2038350"/>
          </a:xfrm>
          <a:prstGeom prst="rect">
            <a:avLst/>
          </a:prstGeom>
          <a:solidFill>
            <a:srgbClr val="8E97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9" name="Rectangle 8"/>
          <p:cNvSpPr/>
          <p:nvPr/>
        </p:nvSpPr>
        <p:spPr>
          <a:xfrm>
            <a:off x="4624388" y="4530725"/>
            <a:ext cx="2057400" cy="2038350"/>
          </a:xfrm>
          <a:prstGeom prst="rect">
            <a:avLst/>
          </a:prstGeom>
          <a:solidFill>
            <a:srgbClr val="FDBF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Picture Placeholder 12"/>
          <p:cNvSpPr>
            <a:spLocks noGrp="1"/>
          </p:cNvSpPr>
          <p:nvPr>
            <p:ph type="pic" sz="quarter" idx="13"/>
          </p:nvPr>
        </p:nvSpPr>
        <p:spPr>
          <a:xfrm>
            <a:off x="4624388" y="228600"/>
            <a:ext cx="2057400" cy="2039112"/>
          </a:xfrm>
        </p:spPr>
        <p:txBody>
          <a:bodyPr rtlCol="0">
            <a:normAutofit/>
          </a:bodyPr>
          <a:lstStyle>
            <a:lvl1pPr>
              <a:buNone/>
              <a:defRPr/>
            </a:lvl1pPr>
          </a:lstStyle>
          <a:p>
            <a:pPr lvl="0"/>
            <a:r>
              <a:rPr lang="en-US" noProof="0"/>
              <a:t>Click icon to add picture</a:t>
            </a:r>
            <a:endParaRPr noProof="0"/>
          </a:p>
        </p:txBody>
      </p:sp>
      <p:sp>
        <p:nvSpPr>
          <p:cNvPr id="13" name="Picture Placeholder 12"/>
          <p:cNvSpPr>
            <a:spLocks noGrp="1"/>
          </p:cNvSpPr>
          <p:nvPr>
            <p:ph type="pic" sz="quarter" idx="14"/>
          </p:nvPr>
        </p:nvSpPr>
        <p:spPr>
          <a:xfrm>
            <a:off x="4624388" y="2381663"/>
            <a:ext cx="2057400" cy="2039112"/>
          </a:xfrm>
        </p:spPr>
        <p:txBody>
          <a:bodyPr rtlCol="0">
            <a:normAutofit/>
          </a:bodyPr>
          <a:lstStyle>
            <a:lvl1pPr>
              <a:buNone/>
              <a:defRPr/>
            </a:lvl1pPr>
          </a:lstStyle>
          <a:p>
            <a:pPr lvl="0"/>
            <a:r>
              <a:rPr lang="en-US" noProof="0"/>
              <a:t>Click icon to add picture</a:t>
            </a:r>
            <a:endParaRPr noProof="0"/>
          </a:p>
        </p:txBody>
      </p:sp>
      <p:sp>
        <p:nvSpPr>
          <p:cNvPr id="14" name="Picture Placeholder 12"/>
          <p:cNvSpPr>
            <a:spLocks noGrp="1"/>
          </p:cNvSpPr>
          <p:nvPr>
            <p:ph type="pic" sz="quarter" idx="15"/>
          </p:nvPr>
        </p:nvSpPr>
        <p:spPr>
          <a:xfrm>
            <a:off x="6803136" y="2381662"/>
            <a:ext cx="2057400" cy="4187952"/>
          </a:xfrm>
        </p:spPr>
        <p:txBody>
          <a:bodyPr rtlCol="0">
            <a:normAutofit/>
          </a:bodyPr>
          <a:lstStyle>
            <a:lvl1pPr>
              <a:buNone/>
              <a:defRPr/>
            </a:lvl1pPr>
          </a:lstStyle>
          <a:p>
            <a:pPr lvl="0"/>
            <a:r>
              <a:rPr lang="en-US" noProof="0"/>
              <a:t>Click icon to add picture</a:t>
            </a:r>
            <a:endParaRPr noProof="0"/>
          </a:p>
        </p:txBody>
      </p:sp>
      <p:sp>
        <p:nvSpPr>
          <p:cNvPr id="10" name="Slide Number Placeholder 6"/>
          <p:cNvSpPr>
            <a:spLocks noGrp="1"/>
          </p:cNvSpPr>
          <p:nvPr>
            <p:ph type="sldNum" sz="quarter" idx="16"/>
          </p:nvPr>
        </p:nvSpPr>
        <p:spPr/>
        <p:txBody>
          <a:bodyPr/>
          <a:lstStyle>
            <a:lvl1pPr>
              <a:defRPr>
                <a:latin typeface="Univers LT Std 47 Cn Lt" pitchFamily="34" charset="0"/>
              </a:defRPr>
            </a:lvl1pPr>
          </a:lstStyle>
          <a:p>
            <a:pPr>
              <a:defRPr/>
            </a:pPr>
            <a:fld id="{7CB2966D-E2EA-4F88-8D15-CA89348C4E51}" type="slidenum">
              <a:rPr lang="en-US" smtClean="0"/>
              <a:pPr>
                <a:defRPr/>
              </a:pPr>
              <a:t>‹#›</a:t>
            </a:fld>
            <a:endParaRPr lang="en-US" dirty="0"/>
          </a:p>
        </p:txBody>
      </p:sp>
      <p:sp>
        <p:nvSpPr>
          <p:cNvPr id="11" name="Footer Placeholder 9"/>
          <p:cNvSpPr>
            <a:spLocks noGrp="1"/>
          </p:cNvSpPr>
          <p:nvPr userDrawn="1">
            <p:ph type="ftr" sz="quarter" idx="17"/>
          </p:nvPr>
        </p:nvSpPr>
        <p:spPr>
          <a:xfrm>
            <a:off x="201613" y="6240463"/>
            <a:ext cx="6122987" cy="365125"/>
          </a:xfrm>
        </p:spPr>
        <p:txBody>
          <a:bodyPr/>
          <a:lstStyle>
            <a:lvl1pPr>
              <a:defRPr sz="1400">
                <a:latin typeface="Univers LT Std 47 Cn Lt" pitchFamily="34" charset="0"/>
              </a:defRPr>
            </a:lvl1pPr>
          </a:lstStyle>
          <a:p>
            <a:pPr>
              <a:defRPr/>
            </a:pPr>
            <a:r>
              <a:rPr lang="en-US" dirty="0"/>
              <a:t>Footer</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7" name="Rectangle 6"/>
          <p:cNvSpPr/>
          <p:nvPr/>
        </p:nvSpPr>
        <p:spPr>
          <a:xfrm>
            <a:off x="8166100" y="282575"/>
            <a:ext cx="685800" cy="301625"/>
          </a:xfrm>
          <a:prstGeom prst="rect">
            <a:avLst/>
          </a:prstGeom>
          <a:solidFill>
            <a:srgbClr val="7A00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5" y="2365248"/>
            <a:ext cx="4240119" cy="418795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noProof="0"/>
          </a:p>
        </p:txBody>
      </p:sp>
      <p:sp>
        <p:nvSpPr>
          <p:cNvPr id="4" name="Text Placeholder 3"/>
          <p:cNvSpPr>
            <a:spLocks noGrp="1"/>
          </p:cNvSpPr>
          <p:nvPr>
            <p:ph type="body" sz="half" idx="2"/>
          </p:nvPr>
        </p:nvSpPr>
        <p:spPr>
          <a:xfrm>
            <a:off x="4953000" y="3995737"/>
            <a:ext cx="3108960"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Picture Placeholder 12"/>
          <p:cNvSpPr>
            <a:spLocks noGrp="1"/>
          </p:cNvSpPr>
          <p:nvPr>
            <p:ph type="pic" sz="quarter" idx="13"/>
          </p:nvPr>
        </p:nvSpPr>
        <p:spPr>
          <a:xfrm>
            <a:off x="277905" y="228600"/>
            <a:ext cx="2057400" cy="2039112"/>
          </a:xfrm>
        </p:spPr>
        <p:txBody>
          <a:bodyPr rtlCol="0">
            <a:normAutofit/>
          </a:bodyPr>
          <a:lstStyle>
            <a:lvl1pPr>
              <a:buNone/>
              <a:defRPr/>
            </a:lvl1pPr>
          </a:lstStyle>
          <a:p>
            <a:pPr lvl="0"/>
            <a:r>
              <a:rPr lang="en-US" noProof="0"/>
              <a:t>Click icon to add picture</a:t>
            </a:r>
            <a:endParaRPr noProof="0"/>
          </a:p>
        </p:txBody>
      </p:sp>
      <p:sp>
        <p:nvSpPr>
          <p:cNvPr id="15" name="Picture Placeholder 12"/>
          <p:cNvSpPr>
            <a:spLocks noGrp="1"/>
          </p:cNvSpPr>
          <p:nvPr>
            <p:ph type="pic" sz="quarter" idx="14"/>
          </p:nvPr>
        </p:nvSpPr>
        <p:spPr>
          <a:xfrm>
            <a:off x="2460625" y="228600"/>
            <a:ext cx="2057400" cy="2039112"/>
          </a:xfrm>
        </p:spPr>
        <p:txBody>
          <a:bodyPr rtlCol="0">
            <a:normAutofit/>
          </a:bodyPr>
          <a:lstStyle>
            <a:lvl1pPr>
              <a:buNone/>
              <a:defRPr/>
            </a:lvl1pPr>
          </a:lstStyle>
          <a:p>
            <a:pPr lvl="0"/>
            <a:r>
              <a:rPr lang="en-US" noProof="0"/>
              <a:t>Click icon to add picture</a:t>
            </a:r>
            <a:endParaRPr noProof="0"/>
          </a:p>
        </p:txBody>
      </p:sp>
      <p:sp>
        <p:nvSpPr>
          <p:cNvPr id="9" name="Slide Number Placeholder 6"/>
          <p:cNvSpPr>
            <a:spLocks noGrp="1"/>
          </p:cNvSpPr>
          <p:nvPr>
            <p:ph type="sldNum" sz="quarter" idx="16"/>
          </p:nvPr>
        </p:nvSpPr>
        <p:spPr/>
        <p:txBody>
          <a:bodyPr/>
          <a:lstStyle>
            <a:lvl1pPr>
              <a:defRPr>
                <a:latin typeface="Univers LT Std 47 Cn Lt" pitchFamily="34" charset="0"/>
              </a:defRPr>
            </a:lvl1pPr>
          </a:lstStyle>
          <a:p>
            <a:pPr>
              <a:defRPr/>
            </a:pPr>
            <a:fld id="{B3B83776-8EF4-4BB1-8EE9-CBFF07FB0E8D}" type="slidenum">
              <a:rPr lang="en-US" smtClean="0"/>
              <a:pPr>
                <a:defRPr/>
              </a:pPr>
              <a:t>‹#›</a:t>
            </a:fld>
            <a:endParaRPr lang="en-US"/>
          </a:p>
        </p:txBody>
      </p:sp>
      <p:pic>
        <p:nvPicPr>
          <p:cNvPr id="11" name="Picture 10" descr="mcmaster_full_colour.jpg"/>
          <p:cNvPicPr>
            <a:picLocks noChangeAspect="1"/>
          </p:cNvPicPr>
          <p:nvPr userDrawn="1"/>
        </p:nvPicPr>
        <p:blipFill>
          <a:blip r:embed="rId2"/>
          <a:stretch>
            <a:fillRect/>
          </a:stretch>
        </p:blipFill>
        <p:spPr>
          <a:xfrm>
            <a:off x="7786710" y="6143644"/>
            <a:ext cx="1031064" cy="570019"/>
          </a:xfrm>
          <a:prstGeom prst="rect">
            <a:avLst/>
          </a:prstGeom>
        </p:spPr>
      </p:pic>
      <p:pic>
        <p:nvPicPr>
          <p:cNvPr id="12" name="Picture 11" descr="degroote_maroon_lowres.jpg"/>
          <p:cNvPicPr>
            <a:picLocks noChangeAspect="1"/>
          </p:cNvPicPr>
          <p:nvPr userDrawn="1"/>
        </p:nvPicPr>
        <p:blipFill>
          <a:blip r:embed="rId3"/>
          <a:stretch>
            <a:fillRect/>
          </a:stretch>
        </p:blipFill>
        <p:spPr>
          <a:xfrm>
            <a:off x="6398400" y="6143644"/>
            <a:ext cx="1173995" cy="279381"/>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Footer Placeholder 9"/>
          <p:cNvSpPr>
            <a:spLocks noGrp="1"/>
          </p:cNvSpPr>
          <p:nvPr userDrawn="1">
            <p:ph type="ftr" sz="quarter" idx="12"/>
          </p:nvPr>
        </p:nvSpPr>
        <p:spPr/>
        <p:txBody>
          <a:bodyPr/>
          <a:lstStyle>
            <a:lvl1pPr>
              <a:defRPr sz="1400">
                <a:latin typeface="Univers LT Std 47 Cn Lt" pitchFamily="34" charset="0"/>
              </a:defRPr>
            </a:lvl1pPr>
          </a:lstStyle>
          <a:p>
            <a:pPr>
              <a:defRPr/>
            </a:pPr>
            <a:r>
              <a:rPr lang="en-US" dirty="0"/>
              <a:t>Footer</a:t>
            </a:r>
          </a:p>
        </p:txBody>
      </p:sp>
      <p:sp>
        <p:nvSpPr>
          <p:cNvPr id="8" name="Rectangle 7"/>
          <p:cNvSpPr/>
          <p:nvPr userDrawn="1"/>
        </p:nvSpPr>
        <p:spPr>
          <a:xfrm>
            <a:off x="8210550" y="282575"/>
            <a:ext cx="641350" cy="1600200"/>
          </a:xfrm>
          <a:prstGeom prst="rect">
            <a:avLst/>
          </a:prstGeom>
          <a:solidFill>
            <a:srgbClr val="7A00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9" name="Rectangle 8"/>
          <p:cNvSpPr/>
          <p:nvPr userDrawn="1"/>
        </p:nvSpPr>
        <p:spPr>
          <a:xfrm>
            <a:off x="8067675" y="282575"/>
            <a:ext cx="92075" cy="1600200"/>
          </a:xfrm>
          <a:prstGeom prst="rect">
            <a:avLst/>
          </a:prstGeom>
          <a:solidFill>
            <a:srgbClr val="8E97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6" name="Slide Number Placeholder 5"/>
          <p:cNvSpPr>
            <a:spLocks noGrp="1"/>
          </p:cNvSpPr>
          <p:nvPr>
            <p:ph type="sldNum" sz="quarter" idx="11"/>
          </p:nvPr>
        </p:nvSpPr>
        <p:spPr/>
        <p:txBody>
          <a:bodyPr/>
          <a:lstStyle>
            <a:lvl1pPr>
              <a:defRPr>
                <a:latin typeface="Univers LT Std 47 Cn Lt" pitchFamily="34" charset="0"/>
              </a:defRPr>
            </a:lvl1pPr>
          </a:lstStyle>
          <a:p>
            <a:pPr>
              <a:defRPr/>
            </a:pPr>
            <a:fld id="{3476C3BE-617B-431C-8EF4-BBE77EF39821}" type="slidenum">
              <a:rPr lang="en-US" smtClean="0"/>
              <a:pPr>
                <a:defRPr/>
              </a:pPr>
              <a:t>‹#›</a:t>
            </a:fld>
            <a:endParaRPr lang="en-US"/>
          </a:p>
        </p:txBody>
      </p:sp>
      <p:pic>
        <p:nvPicPr>
          <p:cNvPr id="10" name="Picture 9" descr="mcmaster_full_colour.jpg"/>
          <p:cNvPicPr>
            <a:picLocks noChangeAspect="1"/>
          </p:cNvPicPr>
          <p:nvPr userDrawn="1"/>
        </p:nvPicPr>
        <p:blipFill>
          <a:blip r:embed="rId2"/>
          <a:stretch>
            <a:fillRect/>
          </a:stretch>
        </p:blipFill>
        <p:spPr>
          <a:xfrm>
            <a:off x="7786710" y="6143644"/>
            <a:ext cx="1031064" cy="570019"/>
          </a:xfrm>
          <a:prstGeom prst="rect">
            <a:avLst/>
          </a:prstGeom>
        </p:spPr>
      </p:pic>
      <p:pic>
        <p:nvPicPr>
          <p:cNvPr id="11" name="Picture 10" descr="degroote_maroon_lowres.jpg"/>
          <p:cNvPicPr>
            <a:picLocks noChangeAspect="1"/>
          </p:cNvPicPr>
          <p:nvPr userDrawn="1"/>
        </p:nvPicPr>
        <p:blipFill>
          <a:blip r:embed="rId3"/>
          <a:stretch>
            <a:fillRect/>
          </a:stretch>
        </p:blipFill>
        <p:spPr>
          <a:xfrm>
            <a:off x="6398400" y="6143644"/>
            <a:ext cx="1173995" cy="279381"/>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4" name="Rectangle 3"/>
          <p:cNvSpPr/>
          <p:nvPr/>
        </p:nvSpPr>
        <p:spPr>
          <a:xfrm>
            <a:off x="8166100" y="282575"/>
            <a:ext cx="685800" cy="301625"/>
          </a:xfrm>
          <a:prstGeom prst="rect">
            <a:avLst/>
          </a:prstGeom>
          <a:solidFill>
            <a:srgbClr val="7A00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sp>
        <p:nvSpPr>
          <p:cNvPr id="5" name="Footer Placeholder 9"/>
          <p:cNvSpPr txBox="1">
            <a:spLocks/>
          </p:cNvSpPr>
          <p:nvPr userDrawn="1"/>
        </p:nvSpPr>
        <p:spPr>
          <a:xfrm>
            <a:off x="354013" y="6429375"/>
            <a:ext cx="6122987" cy="365125"/>
          </a:xfrm>
          <a:prstGeom prst="rect">
            <a:avLst/>
          </a:prstGeom>
        </p:spPr>
        <p:txBody>
          <a:bodyPr anchor="ctr"/>
          <a:lstStyle/>
          <a:p>
            <a:pPr fontAlgn="auto">
              <a:spcBef>
                <a:spcPts val="0"/>
              </a:spcBef>
              <a:spcAft>
                <a:spcPts val="0"/>
              </a:spcAft>
              <a:defRPr/>
            </a:pPr>
            <a:r>
              <a:rPr lang="en-US" sz="1400" dirty="0">
                <a:solidFill>
                  <a:schemeClr val="tx1">
                    <a:lumMod val="65000"/>
                    <a:lumOff val="35000"/>
                  </a:schemeClr>
                </a:solidFill>
                <a:latin typeface="Univers LT Std 47 Cn Lt" pitchFamily="34" charset="0"/>
              </a:rPr>
              <a:t>Footer</a:t>
            </a:r>
          </a:p>
        </p:txBody>
      </p:sp>
      <p:sp>
        <p:nvSpPr>
          <p:cNvPr id="2" name="Vertical Title 1"/>
          <p:cNvSpPr>
            <a:spLocks noGrp="1"/>
          </p:cNvSpPr>
          <p:nvPr>
            <p:ph type="title" orient="vert"/>
          </p:nvPr>
        </p:nvSpPr>
        <p:spPr>
          <a:xfrm>
            <a:off x="7995772" y="954742"/>
            <a:ext cx="681318" cy="517142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5"/>
          <p:cNvSpPr>
            <a:spLocks noGrp="1"/>
          </p:cNvSpPr>
          <p:nvPr>
            <p:ph type="sldNum" sz="quarter" idx="11"/>
          </p:nvPr>
        </p:nvSpPr>
        <p:spPr/>
        <p:txBody>
          <a:bodyPr/>
          <a:lstStyle>
            <a:lvl1pPr>
              <a:defRPr>
                <a:latin typeface="Univers LT Std 47 Cn Lt" pitchFamily="34" charset="0"/>
              </a:defRPr>
            </a:lvl1pPr>
          </a:lstStyle>
          <a:p>
            <a:pPr>
              <a:defRPr/>
            </a:pPr>
            <a:fld id="{AD81D6F1-9325-4077-939D-0CAC2D7BF952}" type="slidenum">
              <a:rPr lang="en-US" smtClean="0"/>
              <a:pPr>
                <a:defRPr/>
              </a:pPr>
              <a:t>‹#›</a:t>
            </a:fld>
            <a:endParaRPr lang="en-US"/>
          </a:p>
        </p:txBody>
      </p:sp>
      <p:pic>
        <p:nvPicPr>
          <p:cNvPr id="8" name="Picture 7" descr="mcmaster_full_colour.jpg"/>
          <p:cNvPicPr>
            <a:picLocks noChangeAspect="1"/>
          </p:cNvPicPr>
          <p:nvPr userDrawn="1"/>
        </p:nvPicPr>
        <p:blipFill>
          <a:blip r:embed="rId2"/>
          <a:stretch>
            <a:fillRect/>
          </a:stretch>
        </p:blipFill>
        <p:spPr>
          <a:xfrm>
            <a:off x="7786710" y="6143644"/>
            <a:ext cx="1031064" cy="570019"/>
          </a:xfrm>
          <a:prstGeom prst="rect">
            <a:avLst/>
          </a:prstGeom>
        </p:spPr>
      </p:pic>
      <p:pic>
        <p:nvPicPr>
          <p:cNvPr id="9" name="Picture 8" descr="degroote_maroon_lowres.jpg"/>
          <p:cNvPicPr>
            <a:picLocks noChangeAspect="1"/>
          </p:cNvPicPr>
          <p:nvPr userDrawn="1"/>
        </p:nvPicPr>
        <p:blipFill>
          <a:blip r:embed="rId3"/>
          <a:stretch>
            <a:fillRect/>
          </a:stretch>
        </p:blipFill>
        <p:spPr>
          <a:xfrm>
            <a:off x="6398400" y="6143644"/>
            <a:ext cx="1173995" cy="279381"/>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8475" y="484188"/>
            <a:ext cx="7556500" cy="11160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endParaRPr lang="en-US" dirty="0"/>
          </a:p>
        </p:txBody>
      </p:sp>
      <p:sp>
        <p:nvSpPr>
          <p:cNvPr id="1027" name="Text Placeholder 2"/>
          <p:cNvSpPr>
            <a:spLocks noGrp="1"/>
          </p:cNvSpPr>
          <p:nvPr>
            <p:ph type="body" idx="1"/>
          </p:nvPr>
        </p:nvSpPr>
        <p:spPr bwMode="auto">
          <a:xfrm>
            <a:off x="498475" y="1981200"/>
            <a:ext cx="7556500" cy="4144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794500" y="6423025"/>
            <a:ext cx="2133600" cy="365125"/>
          </a:xfrm>
          <a:prstGeom prst="rect">
            <a:avLst/>
          </a:prstGeom>
        </p:spPr>
        <p:txBody>
          <a:bodyPr vert="horz" lIns="91440" tIns="45720" rIns="91440" bIns="45720" rtlCol="0" anchor="ctr"/>
          <a:lstStyle>
            <a:lvl1pPr algn="r" fontAlgn="auto">
              <a:spcBef>
                <a:spcPts val="0"/>
              </a:spcBef>
              <a:spcAft>
                <a:spcPts val="0"/>
              </a:spcAft>
              <a:defRPr sz="1100">
                <a:solidFill>
                  <a:schemeClr val="tx1">
                    <a:lumMod val="65000"/>
                    <a:lumOff val="35000"/>
                  </a:schemeClr>
                </a:solidFill>
                <a:latin typeface="Univers LT Std 47 Cn Lt" pitchFamily="34" charset="0"/>
              </a:defRPr>
            </a:lvl1pPr>
          </a:lstStyle>
          <a:p>
            <a:pPr>
              <a:defRPr/>
            </a:pPr>
            <a:fld id="{A34FEFDD-9D05-414B-9929-5975D245036B}" type="datetime1">
              <a:rPr lang="en-US" smtClean="0"/>
              <a:pPr>
                <a:defRPr/>
              </a:pPr>
              <a:t>1/20/2025</a:t>
            </a:fld>
            <a:endParaRPr lang="en-US"/>
          </a:p>
        </p:txBody>
      </p:sp>
      <p:sp>
        <p:nvSpPr>
          <p:cNvPr id="5" name="Footer Placeholder 4"/>
          <p:cNvSpPr>
            <a:spLocks noGrp="1"/>
          </p:cNvSpPr>
          <p:nvPr>
            <p:ph type="ftr" sz="quarter" idx="3"/>
          </p:nvPr>
        </p:nvSpPr>
        <p:spPr>
          <a:xfrm>
            <a:off x="201613" y="6423025"/>
            <a:ext cx="6122987" cy="365125"/>
          </a:xfrm>
          <a:prstGeom prst="rect">
            <a:avLst/>
          </a:prstGeom>
        </p:spPr>
        <p:txBody>
          <a:bodyPr vert="horz" lIns="91440" tIns="45720" rIns="91440" bIns="45720" rtlCol="0" anchor="ctr"/>
          <a:lstStyle>
            <a:lvl1pPr algn="l" fontAlgn="auto">
              <a:spcBef>
                <a:spcPts val="0"/>
              </a:spcBef>
              <a:spcAft>
                <a:spcPts val="0"/>
              </a:spcAft>
              <a:defRPr sz="1100">
                <a:solidFill>
                  <a:schemeClr val="tx1">
                    <a:lumMod val="65000"/>
                    <a:lumOff val="35000"/>
                  </a:schemeClr>
                </a:solidFill>
                <a:latin typeface="Univers LT Std 47 Cn Lt" pitchFamily="34" charset="0"/>
              </a:defRPr>
            </a:lvl1pPr>
          </a:lstStyle>
          <a:p>
            <a:pPr>
              <a:defRPr/>
            </a:pPr>
            <a:r>
              <a:rPr lang="en-US"/>
              <a:t>Footer</a:t>
            </a:r>
            <a:endParaRPr lang="en-US" dirty="0"/>
          </a:p>
        </p:txBody>
      </p:sp>
      <p:sp>
        <p:nvSpPr>
          <p:cNvPr id="6" name="Slide Number Placeholder 5"/>
          <p:cNvSpPr>
            <a:spLocks noGrp="1"/>
          </p:cNvSpPr>
          <p:nvPr>
            <p:ph type="sldNum" sz="quarter" idx="4"/>
          </p:nvPr>
        </p:nvSpPr>
        <p:spPr>
          <a:xfrm>
            <a:off x="8305800" y="242888"/>
            <a:ext cx="554038" cy="365125"/>
          </a:xfrm>
          <a:prstGeom prst="rect">
            <a:avLst/>
          </a:prstGeom>
        </p:spPr>
        <p:txBody>
          <a:bodyPr vert="horz" lIns="91440" tIns="45720" rIns="91440" bIns="45720" rtlCol="0" anchor="ctr"/>
          <a:lstStyle>
            <a:lvl1pPr algn="r" fontAlgn="auto">
              <a:spcBef>
                <a:spcPts val="0"/>
              </a:spcBef>
              <a:spcAft>
                <a:spcPts val="0"/>
              </a:spcAft>
              <a:defRPr sz="1400">
                <a:solidFill>
                  <a:schemeClr val="bg1"/>
                </a:solidFill>
                <a:latin typeface="+mn-lt"/>
              </a:defRPr>
            </a:lvl1pPr>
          </a:lstStyle>
          <a:p>
            <a:pPr>
              <a:defRPr/>
            </a:pPr>
            <a:fld id="{3ACF092B-7415-4047-91A4-003D6DBCA84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900" r:id="rId6"/>
    <p:sldLayoutId id="2147483901" r:id="rId7"/>
    <p:sldLayoutId id="2147483902" r:id="rId8"/>
    <p:sldLayoutId id="2147483903" r:id="rId9"/>
    <p:sldLayoutId id="2147483904" r:id="rId10"/>
    <p:sldLayoutId id="2147483905" r:id="rId11"/>
    <p:sldLayoutId id="2147483906" r:id="rId12"/>
    <p:sldLayoutId id="2147483907" r:id="rId13"/>
    <p:sldLayoutId id="2147483908" r:id="rId14"/>
    <p:sldLayoutId id="2147483909" r:id="rId15"/>
    <p:sldLayoutId id="2147483910" r:id="rId16"/>
    <p:sldLayoutId id="2147483911" r:id="rId17"/>
    <p:sldLayoutId id="2147483912" r:id="rId18"/>
  </p:sldLayoutIdLst>
  <p:hf sldNum="0" hdr="0" dt="0"/>
  <p:txStyles>
    <p:titleStyle>
      <a:lvl1pPr algn="l" rtl="0" eaLnBrk="1" fontAlgn="base" hangingPunct="1">
        <a:spcBef>
          <a:spcPct val="0"/>
        </a:spcBef>
        <a:spcAft>
          <a:spcPct val="0"/>
        </a:spcAft>
        <a:defRPr sz="3600" b="0" kern="1200">
          <a:solidFill>
            <a:srgbClr val="7A003C"/>
          </a:solidFill>
          <a:latin typeface="Univers LT Std 47 Cn Lt" pitchFamily="34" charset="0"/>
          <a:ea typeface="+mj-ea"/>
          <a:cs typeface="+mj-cs"/>
        </a:defRPr>
      </a:lvl1pPr>
      <a:lvl2pPr algn="l" rtl="0" eaLnBrk="1" fontAlgn="base" hangingPunct="1">
        <a:spcBef>
          <a:spcPct val="0"/>
        </a:spcBef>
        <a:spcAft>
          <a:spcPct val="0"/>
        </a:spcAft>
        <a:defRPr sz="3600">
          <a:solidFill>
            <a:schemeClr val="accent1"/>
          </a:solidFill>
          <a:latin typeface="Rockwell" pitchFamily="18" charset="0"/>
        </a:defRPr>
      </a:lvl2pPr>
      <a:lvl3pPr algn="l" rtl="0" eaLnBrk="1" fontAlgn="base" hangingPunct="1">
        <a:spcBef>
          <a:spcPct val="0"/>
        </a:spcBef>
        <a:spcAft>
          <a:spcPct val="0"/>
        </a:spcAft>
        <a:defRPr sz="3600">
          <a:solidFill>
            <a:schemeClr val="accent1"/>
          </a:solidFill>
          <a:latin typeface="Rockwell" pitchFamily="18" charset="0"/>
        </a:defRPr>
      </a:lvl3pPr>
      <a:lvl4pPr algn="l" rtl="0" eaLnBrk="1" fontAlgn="base" hangingPunct="1">
        <a:spcBef>
          <a:spcPct val="0"/>
        </a:spcBef>
        <a:spcAft>
          <a:spcPct val="0"/>
        </a:spcAft>
        <a:defRPr sz="3600">
          <a:solidFill>
            <a:schemeClr val="accent1"/>
          </a:solidFill>
          <a:latin typeface="Rockwell" pitchFamily="18" charset="0"/>
        </a:defRPr>
      </a:lvl4pPr>
      <a:lvl5pPr algn="l" rtl="0" eaLnBrk="1" fontAlgn="base" hangingPunct="1">
        <a:spcBef>
          <a:spcPct val="0"/>
        </a:spcBef>
        <a:spcAft>
          <a:spcPct val="0"/>
        </a:spcAft>
        <a:defRPr sz="3600">
          <a:solidFill>
            <a:schemeClr val="accent1"/>
          </a:solidFill>
          <a:latin typeface="Rockwell" pitchFamily="18" charset="0"/>
        </a:defRPr>
      </a:lvl5pPr>
      <a:lvl6pPr marL="457200" algn="l" rtl="0" eaLnBrk="1" fontAlgn="base" hangingPunct="1">
        <a:spcBef>
          <a:spcPct val="0"/>
        </a:spcBef>
        <a:spcAft>
          <a:spcPct val="0"/>
        </a:spcAft>
        <a:defRPr sz="3600">
          <a:solidFill>
            <a:schemeClr val="accent1"/>
          </a:solidFill>
          <a:latin typeface="Rockwell" pitchFamily="18" charset="0"/>
        </a:defRPr>
      </a:lvl6pPr>
      <a:lvl7pPr marL="914400" algn="l" rtl="0" eaLnBrk="1" fontAlgn="base" hangingPunct="1">
        <a:spcBef>
          <a:spcPct val="0"/>
        </a:spcBef>
        <a:spcAft>
          <a:spcPct val="0"/>
        </a:spcAft>
        <a:defRPr sz="3600">
          <a:solidFill>
            <a:schemeClr val="accent1"/>
          </a:solidFill>
          <a:latin typeface="Rockwell" pitchFamily="18" charset="0"/>
        </a:defRPr>
      </a:lvl7pPr>
      <a:lvl8pPr marL="1371600" algn="l" rtl="0" eaLnBrk="1" fontAlgn="base" hangingPunct="1">
        <a:spcBef>
          <a:spcPct val="0"/>
        </a:spcBef>
        <a:spcAft>
          <a:spcPct val="0"/>
        </a:spcAft>
        <a:defRPr sz="3600">
          <a:solidFill>
            <a:schemeClr val="accent1"/>
          </a:solidFill>
          <a:latin typeface="Rockwell" pitchFamily="18" charset="0"/>
        </a:defRPr>
      </a:lvl8pPr>
      <a:lvl9pPr marL="1828800" algn="l" rtl="0" eaLnBrk="1" fontAlgn="base" hangingPunct="1">
        <a:spcBef>
          <a:spcPct val="0"/>
        </a:spcBef>
        <a:spcAft>
          <a:spcPct val="0"/>
        </a:spcAft>
        <a:defRPr sz="3600">
          <a:solidFill>
            <a:schemeClr val="accent1"/>
          </a:solidFill>
          <a:latin typeface="Rockwell" pitchFamily="18" charset="0"/>
        </a:defRPr>
      </a:lvl9pPr>
    </p:titleStyle>
    <p:bodyStyle>
      <a:lvl1pPr marL="228600" indent="-228600" algn="l" rtl="0" eaLnBrk="1" fontAlgn="base" hangingPunct="1">
        <a:spcBef>
          <a:spcPts val="2000"/>
        </a:spcBef>
        <a:spcAft>
          <a:spcPct val="0"/>
        </a:spcAft>
        <a:buClr>
          <a:srgbClr val="7A003C"/>
        </a:buClr>
        <a:buSzPct val="75000"/>
        <a:buFont typeface="Wingdings" pitchFamily="2" charset="2"/>
        <a:buChar char="n"/>
        <a:defRPr sz="2000" kern="1200">
          <a:solidFill>
            <a:srgbClr val="595959"/>
          </a:solidFill>
          <a:latin typeface="Univers LT Std 47 Cn Lt" pitchFamily="34" charset="0"/>
          <a:ea typeface="+mn-ea"/>
          <a:cs typeface="+mn-cs"/>
        </a:defRPr>
      </a:lvl1pPr>
      <a:lvl2pPr marL="457200" indent="-228600" algn="l" rtl="0" eaLnBrk="1" fontAlgn="base" hangingPunct="1">
        <a:spcBef>
          <a:spcPts val="600"/>
        </a:spcBef>
        <a:spcAft>
          <a:spcPct val="0"/>
        </a:spcAft>
        <a:buClr>
          <a:srgbClr val="7A003C"/>
        </a:buClr>
        <a:buSzPct val="75000"/>
        <a:buFont typeface="Wingdings" pitchFamily="2" charset="2"/>
        <a:buChar char="n"/>
        <a:defRPr kern="1200">
          <a:solidFill>
            <a:srgbClr val="595959"/>
          </a:solidFill>
          <a:latin typeface="Univers LT Std 47 Cn Lt" pitchFamily="34" charset="0"/>
          <a:ea typeface="+mn-ea"/>
          <a:cs typeface="+mn-cs"/>
        </a:defRPr>
      </a:lvl2pPr>
      <a:lvl3pPr marL="685800" indent="-228600" algn="l" rtl="0" eaLnBrk="1" fontAlgn="base" hangingPunct="1">
        <a:spcBef>
          <a:spcPts val="600"/>
        </a:spcBef>
        <a:spcAft>
          <a:spcPct val="0"/>
        </a:spcAft>
        <a:buClr>
          <a:srgbClr val="7A003C"/>
        </a:buClr>
        <a:buSzPct val="75000"/>
        <a:buFont typeface="Wingdings" pitchFamily="2" charset="2"/>
        <a:buChar char="n"/>
        <a:defRPr kern="1200">
          <a:solidFill>
            <a:srgbClr val="595959"/>
          </a:solidFill>
          <a:latin typeface="Univers LT Std 47 Cn Lt" pitchFamily="34" charset="0"/>
          <a:ea typeface="+mn-ea"/>
          <a:cs typeface="+mn-cs"/>
        </a:defRPr>
      </a:lvl3pPr>
      <a:lvl4pPr marL="914400" indent="-228600" algn="l" rtl="0" eaLnBrk="1" fontAlgn="base" hangingPunct="1">
        <a:spcBef>
          <a:spcPts val="600"/>
        </a:spcBef>
        <a:spcAft>
          <a:spcPct val="0"/>
        </a:spcAft>
        <a:buClr>
          <a:srgbClr val="7A003C"/>
        </a:buClr>
        <a:buSzPct val="75000"/>
        <a:buFont typeface="Wingdings" pitchFamily="2" charset="2"/>
        <a:buChar char="n"/>
        <a:defRPr kern="1200">
          <a:solidFill>
            <a:srgbClr val="595959"/>
          </a:solidFill>
          <a:latin typeface="Univers LT Std 47 Cn Lt" pitchFamily="34" charset="0"/>
          <a:ea typeface="+mn-ea"/>
          <a:cs typeface="+mn-cs"/>
        </a:defRPr>
      </a:lvl4pPr>
      <a:lvl5pPr marL="1143000" indent="-228600" algn="l" rtl="0" eaLnBrk="1" fontAlgn="base" hangingPunct="1">
        <a:spcBef>
          <a:spcPts val="600"/>
        </a:spcBef>
        <a:spcAft>
          <a:spcPct val="0"/>
        </a:spcAft>
        <a:buClr>
          <a:srgbClr val="7A003C"/>
        </a:buClr>
        <a:buSzPct val="75000"/>
        <a:buFont typeface="Wingdings" pitchFamily="2" charset="2"/>
        <a:buChar char="n"/>
        <a:defRPr kern="1200">
          <a:solidFill>
            <a:srgbClr val="595959"/>
          </a:solidFill>
          <a:latin typeface="Univers LT Std 47 Cn Lt"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12.png"/><Relationship Id="rId4" Type="http://schemas.openxmlformats.org/officeDocument/2006/relationships/diagramData" Target="../diagrams/data1.xml"/><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3.png"/><Relationship Id="rId7" Type="http://schemas.openxmlformats.org/officeDocument/2006/relationships/diagramQuickStyle" Target="../diagrams/quickStyle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4.png"/><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hyperlink" Target="https://youtu.be/FIM8FX70qx0" TargetMode="External"/><Relationship Id="rId7" Type="http://schemas.openxmlformats.org/officeDocument/2006/relationships/diagramQuickStyle" Target="../diagrams/quickStyle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15.png"/><Relationship Id="rId9" Type="http://schemas.microsoft.com/office/2007/relationships/diagramDrawing" Target="../diagrams/drawing3.xml"/></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6.emf"/><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10" Type="http://schemas.openxmlformats.org/officeDocument/2006/relationships/image" Target="../media/image19.png"/><Relationship Id="rId4" Type="http://schemas.openxmlformats.org/officeDocument/2006/relationships/diagramLayout" Target="../diagrams/layout5.xml"/><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trends.google.com/trends/" TargetMode="External"/><Relationship Id="rId7"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developers.google.com/search/docs/guides/intro-structured-data"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s://answerthepublic.com/" TargetMode="External"/><Relationship Id="rId3" Type="http://schemas.openxmlformats.org/officeDocument/2006/relationships/hyperlink" Target="https://seositecheckup.com/" TargetMode="External"/><Relationship Id="rId7" Type="http://schemas.openxmlformats.org/officeDocument/2006/relationships/hyperlink" Target="https://www.seoptimer.com/kingsfresh.ca" TargetMode="External"/><Relationship Id="rId12"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www.similarweb.com/" TargetMode="External"/><Relationship Id="rId11" Type="http://schemas.openxmlformats.org/officeDocument/2006/relationships/hyperlink" Target="https://www.semrush.com/blog/local-keyword-research/?MessageRunDetailID=4258743189&amp;PostID=24940155&amp;utm_medium=email&amp;utm_source=rasa_io" TargetMode="External"/><Relationship Id="rId5" Type="http://schemas.openxmlformats.org/officeDocument/2006/relationships/hyperlink" Target="https://ahrefs.com/seo-checker" TargetMode="External"/><Relationship Id="rId10" Type="http://schemas.openxmlformats.org/officeDocument/2006/relationships/hyperlink" Target="https://moz.com/learn/seo/on-site-seo" TargetMode="External"/><Relationship Id="rId4" Type="http://schemas.openxmlformats.org/officeDocument/2006/relationships/hyperlink" Target="https://www.browseo.net/" TargetMode="External"/><Relationship Id="rId9" Type="http://schemas.openxmlformats.org/officeDocument/2006/relationships/hyperlink" Target="https://developers.google.com/search/docs/beginner/seo-starter-gui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23528" y="730026"/>
            <a:ext cx="4261048" cy="2914997"/>
          </a:xfrm>
        </p:spPr>
        <p:txBody>
          <a:bodyPr>
            <a:noAutofit/>
          </a:bodyPr>
          <a:lstStyle/>
          <a:p>
            <a:r>
              <a:rPr lang="en-US" sz="3600" dirty="0">
                <a:solidFill>
                  <a:schemeClr val="bg1"/>
                </a:solidFill>
                <a:latin typeface="Cambria" panose="02040503050406030204" pitchFamily="18" charset="0"/>
                <a:ea typeface="Cambria" panose="02040503050406030204" pitchFamily="18" charset="0"/>
              </a:rPr>
              <a:t>Search Engine Marketing ─ Search Engine Optimization</a:t>
            </a:r>
          </a:p>
        </p:txBody>
      </p:sp>
      <p:sp>
        <p:nvSpPr>
          <p:cNvPr id="5" name="Subtitle 4"/>
          <p:cNvSpPr>
            <a:spLocks noGrp="1"/>
          </p:cNvSpPr>
          <p:nvPr>
            <p:ph type="subTitle" idx="1"/>
          </p:nvPr>
        </p:nvSpPr>
        <p:spPr/>
        <p:txBody>
          <a:bodyPr/>
          <a:lstStyle/>
          <a:p>
            <a:r>
              <a:rPr lang="en-US" sz="2400" dirty="0">
                <a:latin typeface="Calibri" panose="020F0502020204030204" pitchFamily="34" charset="0"/>
                <a:cs typeface="Calibri" panose="020F0502020204030204" pitchFamily="34" charset="0"/>
              </a:rPr>
              <a:t>Dr. Ruhai Wu</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Arrow: Right 65">
            <a:extLst>
              <a:ext uri="{FF2B5EF4-FFF2-40B4-BE49-F238E27FC236}">
                <a16:creationId xmlns:a16="http://schemas.microsoft.com/office/drawing/2014/main" id="{DE8E126B-4136-C286-76E0-14676D8E9AC0}"/>
              </a:ext>
            </a:extLst>
          </p:cNvPr>
          <p:cNvSpPr/>
          <p:nvPr/>
        </p:nvSpPr>
        <p:spPr>
          <a:xfrm>
            <a:off x="2590123" y="3184992"/>
            <a:ext cx="1228716" cy="963368"/>
          </a:xfrm>
          <a:prstGeom prst="rightArrow">
            <a:avLst/>
          </a:prstGeom>
          <a:solidFill>
            <a:srgbClr val="E6F4E4"/>
          </a:solidFill>
          <a:ln w="3175">
            <a:solidFill>
              <a:schemeClr val="bg1">
                <a:lumMod val="65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4F900386-C73F-CB21-E607-90148DEE0116}"/>
              </a:ext>
            </a:extLst>
          </p:cNvPr>
          <p:cNvSpPr/>
          <p:nvPr/>
        </p:nvSpPr>
        <p:spPr>
          <a:xfrm>
            <a:off x="3960135" y="3056201"/>
            <a:ext cx="1716491" cy="1266920"/>
          </a:xfrm>
          <a:custGeom>
            <a:avLst/>
            <a:gdLst>
              <a:gd name="connsiteX0" fmla="*/ 0 w 1404318"/>
              <a:gd name="connsiteY0" fmla="*/ 105762 h 1057623"/>
              <a:gd name="connsiteX1" fmla="*/ 105762 w 1404318"/>
              <a:gd name="connsiteY1" fmla="*/ 0 h 1057623"/>
              <a:gd name="connsiteX2" fmla="*/ 1298556 w 1404318"/>
              <a:gd name="connsiteY2" fmla="*/ 0 h 1057623"/>
              <a:gd name="connsiteX3" fmla="*/ 1404318 w 1404318"/>
              <a:gd name="connsiteY3" fmla="*/ 105762 h 1057623"/>
              <a:gd name="connsiteX4" fmla="*/ 1404318 w 1404318"/>
              <a:gd name="connsiteY4" fmla="*/ 951861 h 1057623"/>
              <a:gd name="connsiteX5" fmla="*/ 1298556 w 1404318"/>
              <a:gd name="connsiteY5" fmla="*/ 1057623 h 1057623"/>
              <a:gd name="connsiteX6" fmla="*/ 105762 w 1404318"/>
              <a:gd name="connsiteY6" fmla="*/ 1057623 h 1057623"/>
              <a:gd name="connsiteX7" fmla="*/ 0 w 1404318"/>
              <a:gd name="connsiteY7" fmla="*/ 951861 h 1057623"/>
              <a:gd name="connsiteX8" fmla="*/ 0 w 1404318"/>
              <a:gd name="connsiteY8" fmla="*/ 105762 h 1057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4318" h="1057623">
                <a:moveTo>
                  <a:pt x="0" y="105762"/>
                </a:moveTo>
                <a:cubicBezTo>
                  <a:pt x="0" y="47351"/>
                  <a:pt x="47351" y="0"/>
                  <a:pt x="105762" y="0"/>
                </a:cubicBezTo>
                <a:lnTo>
                  <a:pt x="1298556" y="0"/>
                </a:lnTo>
                <a:cubicBezTo>
                  <a:pt x="1356967" y="0"/>
                  <a:pt x="1404318" y="47351"/>
                  <a:pt x="1404318" y="105762"/>
                </a:cubicBezTo>
                <a:lnTo>
                  <a:pt x="1404318" y="951861"/>
                </a:lnTo>
                <a:cubicBezTo>
                  <a:pt x="1404318" y="1010272"/>
                  <a:pt x="1356967" y="1057623"/>
                  <a:pt x="1298556" y="1057623"/>
                </a:cubicBezTo>
                <a:lnTo>
                  <a:pt x="105762" y="1057623"/>
                </a:lnTo>
                <a:cubicBezTo>
                  <a:pt x="47351" y="1057623"/>
                  <a:pt x="0" y="1010272"/>
                  <a:pt x="0" y="951861"/>
                </a:cubicBezTo>
                <a:lnTo>
                  <a:pt x="0" y="105762"/>
                </a:lnTo>
                <a:close/>
              </a:path>
            </a:pathLst>
          </a:custGeom>
          <a:blipFill dpi="0" rotWithShape="0">
            <a:blip r:embed="rId3">
              <a:alphaModFix/>
              <a:extLst>
                <a:ext uri="{96DAC541-7B7A-43D3-8B79-37D633B846F1}">
                  <asvg:svgBlip xmlns:asvg="http://schemas.microsoft.com/office/drawing/2016/SVG/main" r:embed="rId4"/>
                </a:ext>
              </a:extLst>
            </a:blip>
            <a:srcRect/>
            <a:stretch>
              <a:fillRect l="-9000" r="-4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557" tIns="99557" rIns="99557" bIns="99557" numCol="1" spcCol="1270" anchor="ctr" anchorCtr="0">
            <a:noAutofit/>
          </a:bodyPr>
          <a:lstStyle/>
          <a:p>
            <a:pPr marL="0" lvl="0" indent="0" algn="ctr" defTabSz="800100">
              <a:lnSpc>
                <a:spcPct val="90000"/>
              </a:lnSpc>
              <a:spcBef>
                <a:spcPct val="0"/>
              </a:spcBef>
              <a:spcAft>
                <a:spcPct val="35000"/>
              </a:spcAft>
              <a:buNone/>
            </a:pPr>
            <a:endParaRPr lang="en-US" sz="1800" b="1" i="1" kern="1200" dirty="0">
              <a:highlight>
                <a:srgbClr val="7A003C"/>
              </a:highlight>
            </a:endParaRPr>
          </a:p>
        </p:txBody>
      </p:sp>
      <p:sp>
        <p:nvSpPr>
          <p:cNvPr id="14" name="Arc 16">
            <a:extLst>
              <a:ext uri="{FF2B5EF4-FFF2-40B4-BE49-F238E27FC236}">
                <a16:creationId xmlns:a16="http://schemas.microsoft.com/office/drawing/2014/main" id="{26663A27-15BC-D4B6-C6D3-BBC02594FAAB}"/>
              </a:ext>
            </a:extLst>
          </p:cNvPr>
          <p:cNvSpPr/>
          <p:nvPr/>
        </p:nvSpPr>
        <p:spPr>
          <a:xfrm rot="20582193">
            <a:off x="2294734" y="3961605"/>
            <a:ext cx="2062269" cy="2081356"/>
          </a:xfrm>
          <a:custGeom>
            <a:avLst/>
            <a:gdLst>
              <a:gd name="connsiteX0" fmla="*/ 228149 w 4449738"/>
              <a:gd name="connsiteY0" fmla="*/ 542800 h 1942406"/>
              <a:gd name="connsiteX1" fmla="*/ 2340526 w 4449738"/>
              <a:gd name="connsiteY1" fmla="*/ 1313 h 1942406"/>
              <a:gd name="connsiteX2" fmla="*/ 2224869 w 4449738"/>
              <a:gd name="connsiteY2" fmla="*/ 971203 h 1942406"/>
              <a:gd name="connsiteX3" fmla="*/ 228149 w 4449738"/>
              <a:gd name="connsiteY3" fmla="*/ 542800 h 1942406"/>
              <a:gd name="connsiteX0" fmla="*/ 228149 w 4449738"/>
              <a:gd name="connsiteY0" fmla="*/ 542800 h 1942406"/>
              <a:gd name="connsiteX1" fmla="*/ 2340526 w 4449738"/>
              <a:gd name="connsiteY1" fmla="*/ 1313 h 1942406"/>
              <a:gd name="connsiteX0" fmla="*/ 0 w 2112377"/>
              <a:gd name="connsiteY0" fmla="*/ 542807 h 1010966"/>
              <a:gd name="connsiteX1" fmla="*/ 2112377 w 2112377"/>
              <a:gd name="connsiteY1" fmla="*/ 1320 h 1010966"/>
              <a:gd name="connsiteX2" fmla="*/ 1612407 w 2112377"/>
              <a:gd name="connsiteY2" fmla="*/ 1010966 h 1010966"/>
              <a:gd name="connsiteX3" fmla="*/ 0 w 2112377"/>
              <a:gd name="connsiteY3" fmla="*/ 542807 h 1010966"/>
              <a:gd name="connsiteX0" fmla="*/ 0 w 2112377"/>
              <a:gd name="connsiteY0" fmla="*/ 542807 h 1010966"/>
              <a:gd name="connsiteX1" fmla="*/ 2112377 w 2112377"/>
              <a:gd name="connsiteY1" fmla="*/ 1320 h 1010966"/>
              <a:gd name="connsiteX0" fmla="*/ 0 w 2112377"/>
              <a:gd name="connsiteY0" fmla="*/ 542807 h 1024218"/>
              <a:gd name="connsiteX1" fmla="*/ 2112377 w 2112377"/>
              <a:gd name="connsiteY1" fmla="*/ 1320 h 1024218"/>
              <a:gd name="connsiteX2" fmla="*/ 764268 w 2112377"/>
              <a:gd name="connsiteY2" fmla="*/ 1024218 h 1024218"/>
              <a:gd name="connsiteX3" fmla="*/ 0 w 2112377"/>
              <a:gd name="connsiteY3" fmla="*/ 542807 h 1024218"/>
              <a:gd name="connsiteX0" fmla="*/ 0 w 2112377"/>
              <a:gd name="connsiteY0" fmla="*/ 542807 h 1024218"/>
              <a:gd name="connsiteX1" fmla="*/ 2112377 w 2112377"/>
              <a:gd name="connsiteY1" fmla="*/ 1320 h 1024218"/>
              <a:gd name="connsiteX0" fmla="*/ 318052 w 2430429"/>
              <a:gd name="connsiteY0" fmla="*/ 594646 h 1076057"/>
              <a:gd name="connsiteX1" fmla="*/ 2430429 w 2430429"/>
              <a:gd name="connsiteY1" fmla="*/ 53159 h 1076057"/>
              <a:gd name="connsiteX2" fmla="*/ 1082320 w 2430429"/>
              <a:gd name="connsiteY2" fmla="*/ 1076057 h 1076057"/>
              <a:gd name="connsiteX3" fmla="*/ 318052 w 2430429"/>
              <a:gd name="connsiteY3" fmla="*/ 594646 h 1076057"/>
              <a:gd name="connsiteX0" fmla="*/ 0 w 2430429"/>
              <a:gd name="connsiteY0" fmla="*/ 223585 h 1076057"/>
              <a:gd name="connsiteX1" fmla="*/ 2430429 w 2430429"/>
              <a:gd name="connsiteY1" fmla="*/ 53159 h 1076057"/>
              <a:gd name="connsiteX0" fmla="*/ 410817 w 2430429"/>
              <a:gd name="connsiteY0" fmla="*/ 872942 h 1076057"/>
              <a:gd name="connsiteX1" fmla="*/ 2430429 w 2430429"/>
              <a:gd name="connsiteY1" fmla="*/ 53159 h 1076057"/>
              <a:gd name="connsiteX2" fmla="*/ 1082320 w 2430429"/>
              <a:gd name="connsiteY2" fmla="*/ 1076057 h 1076057"/>
              <a:gd name="connsiteX3" fmla="*/ 410817 w 2430429"/>
              <a:gd name="connsiteY3" fmla="*/ 872942 h 1076057"/>
              <a:gd name="connsiteX0" fmla="*/ 0 w 2430429"/>
              <a:gd name="connsiteY0" fmla="*/ 223585 h 1076057"/>
              <a:gd name="connsiteX1" fmla="*/ 2430429 w 2430429"/>
              <a:gd name="connsiteY1" fmla="*/ 53159 h 1076057"/>
            </a:gdLst>
            <a:ahLst/>
            <a:cxnLst>
              <a:cxn ang="0">
                <a:pos x="connsiteX0" y="connsiteY0"/>
              </a:cxn>
              <a:cxn ang="0">
                <a:pos x="connsiteX1" y="connsiteY1"/>
              </a:cxn>
            </a:cxnLst>
            <a:rect l="l" t="t" r="r" b="b"/>
            <a:pathLst>
              <a:path w="2430429" h="1076057" stroke="0" extrusionOk="0">
                <a:moveTo>
                  <a:pt x="410817" y="872942"/>
                </a:moveTo>
                <a:cubicBezTo>
                  <a:pt x="803430" y="524251"/>
                  <a:pt x="1541567" y="32962"/>
                  <a:pt x="2430429" y="53159"/>
                </a:cubicBezTo>
                <a:lnTo>
                  <a:pt x="1082320" y="1076057"/>
                </a:lnTo>
                <a:cubicBezTo>
                  <a:pt x="416747" y="933256"/>
                  <a:pt x="1076390" y="1015743"/>
                  <a:pt x="410817" y="872942"/>
                </a:cubicBezTo>
                <a:close/>
              </a:path>
              <a:path w="2430429" h="1076057" fill="none">
                <a:moveTo>
                  <a:pt x="0" y="223585"/>
                </a:moveTo>
                <a:cubicBezTo>
                  <a:pt x="392613" y="-125106"/>
                  <a:pt x="1541567" y="32962"/>
                  <a:pt x="2430429" y="53159"/>
                </a:cubicBezTo>
              </a:path>
            </a:pathLst>
          </a:custGeom>
          <a:ln w="241300" cap="sq" cmpd="sng">
            <a:solidFill>
              <a:srgbClr val="FF0000">
                <a:alpha val="81000"/>
              </a:srgbClr>
            </a:solidFill>
            <a:bevel/>
            <a:headEnd type="none" w="med" len="sm"/>
            <a:tailEnd type="triangle" w="sm" len="s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9EBD6B15-DBD2-BCBB-7108-BEF55B762CCD}"/>
              </a:ext>
            </a:extLst>
          </p:cNvPr>
          <p:cNvSpPr/>
          <p:nvPr/>
        </p:nvSpPr>
        <p:spPr>
          <a:xfrm>
            <a:off x="415040" y="1484784"/>
            <a:ext cx="1924712" cy="44486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905A5BF-8128-468E-AA01-106C03352388}"/>
              </a:ext>
            </a:extLst>
          </p:cNvPr>
          <p:cNvPicPr>
            <a:picLocks noChangeAspect="1"/>
          </p:cNvPicPr>
          <p:nvPr/>
        </p:nvPicPr>
        <p:blipFill>
          <a:blip r:embed="rId5"/>
          <a:srcRect r="6455"/>
          <a:stretch/>
        </p:blipFill>
        <p:spPr>
          <a:xfrm>
            <a:off x="391484" y="1573567"/>
            <a:ext cx="1989986" cy="4167566"/>
          </a:xfrm>
          <a:prstGeom prst="rect">
            <a:avLst/>
          </a:prstGeom>
        </p:spPr>
      </p:pic>
      <p:sp>
        <p:nvSpPr>
          <p:cNvPr id="4" name="Footer Placeholder 3">
            <a:extLst>
              <a:ext uri="{FF2B5EF4-FFF2-40B4-BE49-F238E27FC236}">
                <a16:creationId xmlns:a16="http://schemas.microsoft.com/office/drawing/2014/main" id="{9B0A4E70-5511-4A3F-83C1-4AAA779B7DFA}"/>
              </a:ext>
            </a:extLst>
          </p:cNvPr>
          <p:cNvSpPr>
            <a:spLocks noGrp="1"/>
          </p:cNvSpPr>
          <p:nvPr>
            <p:ph type="ftr" sz="quarter" idx="11"/>
          </p:nvPr>
        </p:nvSpPr>
        <p:spPr>
          <a:xfrm>
            <a:off x="197488" y="6191249"/>
            <a:ext cx="6122987" cy="365125"/>
          </a:xfrm>
        </p:spPr>
        <p:txBody>
          <a:bodyPr/>
          <a:lstStyle/>
          <a:p>
            <a:r>
              <a:rPr lang="en-US" b="1" i="1" dirty="0">
                <a:solidFill>
                  <a:schemeClr val="tx1">
                    <a:lumMod val="50000"/>
                    <a:lumOff val="50000"/>
                  </a:schemeClr>
                </a:solidFill>
                <a:latin typeface="Calibri" panose="020F0502020204030204" pitchFamily="34" charset="0"/>
                <a:cs typeface="Calibri" panose="020F0502020204030204" pitchFamily="34" charset="0"/>
              </a:rPr>
              <a:t>Digital  Marketing</a:t>
            </a:r>
          </a:p>
        </p:txBody>
      </p:sp>
      <p:sp>
        <p:nvSpPr>
          <p:cNvPr id="7" name="Rectangle 6">
            <a:extLst>
              <a:ext uri="{FF2B5EF4-FFF2-40B4-BE49-F238E27FC236}">
                <a16:creationId xmlns:a16="http://schemas.microsoft.com/office/drawing/2014/main" id="{4F88B4D9-6E25-823E-5B5F-1F05F2037D06}"/>
              </a:ext>
            </a:extLst>
          </p:cNvPr>
          <p:cNvSpPr/>
          <p:nvPr/>
        </p:nvSpPr>
        <p:spPr>
          <a:xfrm>
            <a:off x="4263604" y="3457876"/>
            <a:ext cx="1008571" cy="417599"/>
          </a:xfrm>
          <a:prstGeom prst="rect">
            <a:avLst/>
          </a:prstGeom>
          <a:solidFill>
            <a:srgbClr val="F2F2F2">
              <a:alpha val="89804"/>
            </a:srgb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Freeform: Shape 80">
            <a:extLst>
              <a:ext uri="{FF2B5EF4-FFF2-40B4-BE49-F238E27FC236}">
                <a16:creationId xmlns:a16="http://schemas.microsoft.com/office/drawing/2014/main" id="{48BE80DD-389F-8A84-B780-B5CC8B6B8D3D}"/>
              </a:ext>
            </a:extLst>
          </p:cNvPr>
          <p:cNvSpPr/>
          <p:nvPr/>
        </p:nvSpPr>
        <p:spPr>
          <a:xfrm>
            <a:off x="3890182" y="3080631"/>
            <a:ext cx="1746426" cy="1222498"/>
          </a:xfrm>
          <a:custGeom>
            <a:avLst/>
            <a:gdLst>
              <a:gd name="connsiteX0" fmla="*/ 0 w 1746426"/>
              <a:gd name="connsiteY0" fmla="*/ 0 h 1222498"/>
              <a:gd name="connsiteX1" fmla="*/ 1746426 w 1746426"/>
              <a:gd name="connsiteY1" fmla="*/ 0 h 1222498"/>
              <a:gd name="connsiteX2" fmla="*/ 1746426 w 1746426"/>
              <a:gd name="connsiteY2" fmla="*/ 1222498 h 1222498"/>
              <a:gd name="connsiteX3" fmla="*/ 0 w 1746426"/>
              <a:gd name="connsiteY3" fmla="*/ 1222498 h 1222498"/>
              <a:gd name="connsiteX4" fmla="*/ 0 w 1746426"/>
              <a:gd name="connsiteY4" fmla="*/ 0 h 1222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426" h="1222498">
                <a:moveTo>
                  <a:pt x="0" y="0"/>
                </a:moveTo>
                <a:lnTo>
                  <a:pt x="1746426" y="0"/>
                </a:lnTo>
                <a:lnTo>
                  <a:pt x="1746426" y="1222498"/>
                </a:lnTo>
                <a:lnTo>
                  <a:pt x="0" y="122249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Website</a:t>
            </a:r>
          </a:p>
        </p:txBody>
      </p:sp>
      <p:sp>
        <p:nvSpPr>
          <p:cNvPr id="18" name="Rectangle 15">
            <a:extLst>
              <a:ext uri="{FF2B5EF4-FFF2-40B4-BE49-F238E27FC236}">
                <a16:creationId xmlns:a16="http://schemas.microsoft.com/office/drawing/2014/main" id="{2D8D9A80-FFCB-674D-793C-70CB30BAAB07}"/>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TextBox 11">
            <a:extLst>
              <a:ext uri="{FF2B5EF4-FFF2-40B4-BE49-F238E27FC236}">
                <a16:creationId xmlns:a16="http://schemas.microsoft.com/office/drawing/2014/main" id="{0291DE8A-CE58-2115-8B1C-2B608861476A}"/>
              </a:ext>
            </a:extLst>
          </p:cNvPr>
          <p:cNvSpPr txBox="1"/>
          <p:nvPr/>
        </p:nvSpPr>
        <p:spPr>
          <a:xfrm>
            <a:off x="4355042" y="1731244"/>
            <a:ext cx="3129425" cy="369332"/>
          </a:xfrm>
          <a:prstGeom prst="rect">
            <a:avLst/>
          </a:prstGeom>
          <a:noFill/>
        </p:spPr>
        <p:txBody>
          <a:bodyPr wrap="square" rtlCol="0">
            <a:spAutoFit/>
          </a:bodyPr>
          <a:lstStyle/>
          <a:p>
            <a:pPr algn="ctr"/>
            <a:r>
              <a:rPr lang="en-US" i="1" dirty="0">
                <a:solidFill>
                  <a:srgbClr val="7A003C"/>
                </a:solidFill>
                <a:latin typeface="Amasis MT Pro Medium" panose="02040604050005020304" pitchFamily="18" charset="0"/>
              </a:rPr>
              <a:t>Digital Marketing Funnel </a:t>
            </a:r>
          </a:p>
        </p:txBody>
      </p:sp>
      <p:sp>
        <p:nvSpPr>
          <p:cNvPr id="83" name="Freeform: Shape 82">
            <a:extLst>
              <a:ext uri="{FF2B5EF4-FFF2-40B4-BE49-F238E27FC236}">
                <a16:creationId xmlns:a16="http://schemas.microsoft.com/office/drawing/2014/main" id="{248F1159-08BF-EB04-06FF-86E46525C595}"/>
              </a:ext>
            </a:extLst>
          </p:cNvPr>
          <p:cNvSpPr/>
          <p:nvPr/>
        </p:nvSpPr>
        <p:spPr>
          <a:xfrm>
            <a:off x="2643402" y="3494488"/>
            <a:ext cx="1064424" cy="374022"/>
          </a:xfrm>
          <a:custGeom>
            <a:avLst/>
            <a:gdLst>
              <a:gd name="connsiteX0" fmla="*/ 0 w 1744330"/>
              <a:gd name="connsiteY0" fmla="*/ 0 h 1076962"/>
              <a:gd name="connsiteX1" fmla="*/ 1744330 w 1744330"/>
              <a:gd name="connsiteY1" fmla="*/ 0 h 1076962"/>
              <a:gd name="connsiteX2" fmla="*/ 1744330 w 1744330"/>
              <a:gd name="connsiteY2" fmla="*/ 1076962 h 1076962"/>
              <a:gd name="connsiteX3" fmla="*/ 0 w 1744330"/>
              <a:gd name="connsiteY3" fmla="*/ 1076962 h 1076962"/>
              <a:gd name="connsiteX4" fmla="*/ 0 w 1744330"/>
              <a:gd name="connsiteY4" fmla="*/ 0 h 1076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330" h="1076962">
                <a:moveTo>
                  <a:pt x="0" y="0"/>
                </a:moveTo>
                <a:lnTo>
                  <a:pt x="1744330" y="0"/>
                </a:lnTo>
                <a:lnTo>
                  <a:pt x="1744330" y="1076962"/>
                </a:lnTo>
                <a:lnTo>
                  <a:pt x="0" y="107696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400" kern="1200" dirty="0"/>
              <a:t>Traffic</a:t>
            </a:r>
          </a:p>
        </p:txBody>
      </p:sp>
      <p:sp>
        <p:nvSpPr>
          <p:cNvPr id="84" name="Arrow: Right 83">
            <a:extLst>
              <a:ext uri="{FF2B5EF4-FFF2-40B4-BE49-F238E27FC236}">
                <a16:creationId xmlns:a16="http://schemas.microsoft.com/office/drawing/2014/main" id="{246A0933-EBD3-0596-831D-3942C7EA732E}"/>
              </a:ext>
            </a:extLst>
          </p:cNvPr>
          <p:cNvSpPr/>
          <p:nvPr/>
        </p:nvSpPr>
        <p:spPr>
          <a:xfrm>
            <a:off x="5885279" y="3195103"/>
            <a:ext cx="1228716" cy="963368"/>
          </a:xfrm>
          <a:prstGeom prst="rightArrow">
            <a:avLst/>
          </a:prstGeom>
          <a:solidFill>
            <a:srgbClr val="E6F4E4"/>
          </a:solidFill>
          <a:ln w="3175">
            <a:solidFill>
              <a:schemeClr val="bg1">
                <a:lumMod val="65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Freeform: Shape 84">
            <a:extLst>
              <a:ext uri="{FF2B5EF4-FFF2-40B4-BE49-F238E27FC236}">
                <a16:creationId xmlns:a16="http://schemas.microsoft.com/office/drawing/2014/main" id="{FE3DA7F9-73DD-9F52-4194-CD9767FACDE0}"/>
              </a:ext>
            </a:extLst>
          </p:cNvPr>
          <p:cNvSpPr/>
          <p:nvPr/>
        </p:nvSpPr>
        <p:spPr>
          <a:xfrm>
            <a:off x="5919755" y="3510813"/>
            <a:ext cx="1064424" cy="357697"/>
          </a:xfrm>
          <a:custGeom>
            <a:avLst/>
            <a:gdLst>
              <a:gd name="connsiteX0" fmla="*/ 0 w 1744330"/>
              <a:gd name="connsiteY0" fmla="*/ 0 h 1076962"/>
              <a:gd name="connsiteX1" fmla="*/ 1744330 w 1744330"/>
              <a:gd name="connsiteY1" fmla="*/ 0 h 1076962"/>
              <a:gd name="connsiteX2" fmla="*/ 1744330 w 1744330"/>
              <a:gd name="connsiteY2" fmla="*/ 1076962 h 1076962"/>
              <a:gd name="connsiteX3" fmla="*/ 0 w 1744330"/>
              <a:gd name="connsiteY3" fmla="*/ 1076962 h 1076962"/>
              <a:gd name="connsiteX4" fmla="*/ 0 w 1744330"/>
              <a:gd name="connsiteY4" fmla="*/ 0 h 1076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330" h="1076962">
                <a:moveTo>
                  <a:pt x="0" y="0"/>
                </a:moveTo>
                <a:lnTo>
                  <a:pt x="1744330" y="0"/>
                </a:lnTo>
                <a:lnTo>
                  <a:pt x="1744330" y="1076962"/>
                </a:lnTo>
                <a:lnTo>
                  <a:pt x="0" y="107696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400" kern="1200" dirty="0"/>
              <a:t>Conversion</a:t>
            </a:r>
          </a:p>
        </p:txBody>
      </p:sp>
      <p:sp>
        <p:nvSpPr>
          <p:cNvPr id="10" name="Rectangle 9">
            <a:extLst>
              <a:ext uri="{FF2B5EF4-FFF2-40B4-BE49-F238E27FC236}">
                <a16:creationId xmlns:a16="http://schemas.microsoft.com/office/drawing/2014/main" id="{8A207B26-FB4A-1606-F733-A100F3AEC76E}"/>
              </a:ext>
            </a:extLst>
          </p:cNvPr>
          <p:cNvSpPr/>
          <p:nvPr/>
        </p:nvSpPr>
        <p:spPr>
          <a:xfrm>
            <a:off x="435049" y="4131213"/>
            <a:ext cx="1924712" cy="809955"/>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A2E88FB-726D-1B13-EE55-A3345B030BFF}"/>
              </a:ext>
            </a:extLst>
          </p:cNvPr>
          <p:cNvSpPr/>
          <p:nvPr/>
        </p:nvSpPr>
        <p:spPr>
          <a:xfrm>
            <a:off x="33189" y="50666"/>
            <a:ext cx="6122987" cy="1017948"/>
          </a:xfrm>
          <a:prstGeom prst="rect">
            <a:avLst/>
          </a:prstGeom>
          <a:solidFill>
            <a:srgbClr val="FFFFFF">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F8EC1D-3554-4817-8606-713E29F109A7}"/>
              </a:ext>
            </a:extLst>
          </p:cNvPr>
          <p:cNvSpPr>
            <a:spLocks noGrp="1"/>
          </p:cNvSpPr>
          <p:nvPr>
            <p:ph type="title"/>
          </p:nvPr>
        </p:nvSpPr>
        <p:spPr/>
        <p:txBody>
          <a:bodyPr/>
          <a:lstStyle/>
          <a:p>
            <a:r>
              <a:rPr lang="en-US" dirty="0">
                <a:latin typeface="Cambria" pitchFamily="18" charset="0"/>
              </a:rPr>
              <a:t>The Objective of Web Design</a:t>
            </a:r>
            <a:endParaRPr lang="en-CA" dirty="0">
              <a:latin typeface="Cambria" pitchFamily="18" charset="0"/>
            </a:endParaRPr>
          </a:p>
        </p:txBody>
      </p:sp>
      <p:sp>
        <p:nvSpPr>
          <p:cNvPr id="17" name="Freeform: Shape 16">
            <a:extLst>
              <a:ext uri="{FF2B5EF4-FFF2-40B4-BE49-F238E27FC236}">
                <a16:creationId xmlns:a16="http://schemas.microsoft.com/office/drawing/2014/main" id="{25FF145B-B174-BBEB-FC4A-6F052ED5D2B3}"/>
              </a:ext>
            </a:extLst>
          </p:cNvPr>
          <p:cNvSpPr/>
          <p:nvPr/>
        </p:nvSpPr>
        <p:spPr>
          <a:xfrm>
            <a:off x="7322648" y="3200312"/>
            <a:ext cx="1275569" cy="1057623"/>
          </a:xfrm>
          <a:custGeom>
            <a:avLst/>
            <a:gdLst>
              <a:gd name="connsiteX0" fmla="*/ 0 w 1275569"/>
              <a:gd name="connsiteY0" fmla="*/ 105762 h 1057623"/>
              <a:gd name="connsiteX1" fmla="*/ 105762 w 1275569"/>
              <a:gd name="connsiteY1" fmla="*/ 0 h 1057623"/>
              <a:gd name="connsiteX2" fmla="*/ 1169807 w 1275569"/>
              <a:gd name="connsiteY2" fmla="*/ 0 h 1057623"/>
              <a:gd name="connsiteX3" fmla="*/ 1275569 w 1275569"/>
              <a:gd name="connsiteY3" fmla="*/ 105762 h 1057623"/>
              <a:gd name="connsiteX4" fmla="*/ 1275569 w 1275569"/>
              <a:gd name="connsiteY4" fmla="*/ 951861 h 1057623"/>
              <a:gd name="connsiteX5" fmla="*/ 1169807 w 1275569"/>
              <a:gd name="connsiteY5" fmla="*/ 1057623 h 1057623"/>
              <a:gd name="connsiteX6" fmla="*/ 105762 w 1275569"/>
              <a:gd name="connsiteY6" fmla="*/ 1057623 h 1057623"/>
              <a:gd name="connsiteX7" fmla="*/ 0 w 1275569"/>
              <a:gd name="connsiteY7" fmla="*/ 951861 h 1057623"/>
              <a:gd name="connsiteX8" fmla="*/ 0 w 1275569"/>
              <a:gd name="connsiteY8" fmla="*/ 105762 h 1057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5569" h="1057623">
                <a:moveTo>
                  <a:pt x="0" y="105762"/>
                </a:moveTo>
                <a:cubicBezTo>
                  <a:pt x="0" y="47351"/>
                  <a:pt x="47351" y="0"/>
                  <a:pt x="105762" y="0"/>
                </a:cubicBezTo>
                <a:lnTo>
                  <a:pt x="1169807" y="0"/>
                </a:lnTo>
                <a:cubicBezTo>
                  <a:pt x="1228218" y="0"/>
                  <a:pt x="1275569" y="47351"/>
                  <a:pt x="1275569" y="105762"/>
                </a:cubicBezTo>
                <a:lnTo>
                  <a:pt x="1275569" y="951861"/>
                </a:lnTo>
                <a:cubicBezTo>
                  <a:pt x="1275569" y="1010272"/>
                  <a:pt x="1228218" y="1057623"/>
                  <a:pt x="1169807" y="1057623"/>
                </a:cubicBezTo>
                <a:lnTo>
                  <a:pt x="105762" y="1057623"/>
                </a:lnTo>
                <a:cubicBezTo>
                  <a:pt x="47351" y="1057623"/>
                  <a:pt x="0" y="1010272"/>
                  <a:pt x="0" y="951861"/>
                </a:cubicBezTo>
                <a:lnTo>
                  <a:pt x="0" y="105762"/>
                </a:lnTo>
                <a:close/>
              </a:path>
            </a:pathLst>
          </a:custGeom>
          <a:blipFill rotWithShape="0">
            <a:blip r:embed="rId6">
              <a:alphaModFix amt="85000"/>
              <a:extLst>
                <a:ext uri="{96DAC541-7B7A-43D3-8B79-37D633B846F1}">
                  <asvg:svgBlip xmlns:asvg="http://schemas.microsoft.com/office/drawing/2016/SVG/main" r:embed="rId7"/>
                </a:ext>
              </a:extLst>
            </a:blip>
            <a:stretch>
              <a:fillRect l="-9000" r="-4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557" tIns="99557" rIns="99557" bIns="99557" numCol="1" spcCol="1270" anchor="ctr" anchorCtr="1">
            <a:noAutofit/>
          </a:bodyPr>
          <a:lstStyle/>
          <a:p>
            <a:pPr marL="0" lvl="0" indent="0" algn="ctr" defTabSz="800100">
              <a:lnSpc>
                <a:spcPct val="90000"/>
              </a:lnSpc>
              <a:spcBef>
                <a:spcPct val="0"/>
              </a:spcBef>
              <a:spcAft>
                <a:spcPct val="35000"/>
              </a:spcAft>
              <a:buNone/>
            </a:pPr>
            <a:endParaRPr lang="en-US" sz="1800" b="1" i="1" kern="1200" dirty="0">
              <a:highlight>
                <a:srgbClr val="7A003C"/>
              </a:highlight>
            </a:endParaRPr>
          </a:p>
        </p:txBody>
      </p:sp>
    </p:spTree>
    <p:extLst>
      <p:ext uri="{BB962C8B-B14F-4D97-AF65-F5344CB8AC3E}">
        <p14:creationId xmlns:p14="http://schemas.microsoft.com/office/powerpoint/2010/main" val="142862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28889-4786-F2C0-2AFA-E6A23F659D6C}"/>
            </a:ext>
          </a:extLst>
        </p:cNvPr>
        <p:cNvGrpSpPr/>
        <p:nvPr/>
      </p:nvGrpSpPr>
      <p:grpSpPr>
        <a:xfrm>
          <a:off x="0" y="0"/>
          <a:ext cx="0" cy="0"/>
          <a:chOff x="0" y="0"/>
          <a:chExt cx="0" cy="0"/>
        </a:xfrm>
      </p:grpSpPr>
      <p:sp>
        <p:nvSpPr>
          <p:cNvPr id="66" name="Arrow: Right 65">
            <a:extLst>
              <a:ext uri="{FF2B5EF4-FFF2-40B4-BE49-F238E27FC236}">
                <a16:creationId xmlns:a16="http://schemas.microsoft.com/office/drawing/2014/main" id="{1808A4D5-3148-57BB-2B03-10C03910ED54}"/>
              </a:ext>
            </a:extLst>
          </p:cNvPr>
          <p:cNvSpPr/>
          <p:nvPr/>
        </p:nvSpPr>
        <p:spPr>
          <a:xfrm>
            <a:off x="2590123" y="2088097"/>
            <a:ext cx="1228716" cy="963368"/>
          </a:xfrm>
          <a:prstGeom prst="rightArrow">
            <a:avLst/>
          </a:prstGeom>
          <a:solidFill>
            <a:srgbClr val="E6F4E4"/>
          </a:solidFill>
          <a:ln w="3175">
            <a:solidFill>
              <a:schemeClr val="bg1">
                <a:lumMod val="65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F0FC1DE6-FCDF-C73C-1124-BBA3427E9843}"/>
              </a:ext>
            </a:extLst>
          </p:cNvPr>
          <p:cNvSpPr/>
          <p:nvPr/>
        </p:nvSpPr>
        <p:spPr>
          <a:xfrm>
            <a:off x="3960135" y="1959306"/>
            <a:ext cx="1716491" cy="1266920"/>
          </a:xfrm>
          <a:custGeom>
            <a:avLst/>
            <a:gdLst>
              <a:gd name="connsiteX0" fmla="*/ 0 w 1404318"/>
              <a:gd name="connsiteY0" fmla="*/ 105762 h 1057623"/>
              <a:gd name="connsiteX1" fmla="*/ 105762 w 1404318"/>
              <a:gd name="connsiteY1" fmla="*/ 0 h 1057623"/>
              <a:gd name="connsiteX2" fmla="*/ 1298556 w 1404318"/>
              <a:gd name="connsiteY2" fmla="*/ 0 h 1057623"/>
              <a:gd name="connsiteX3" fmla="*/ 1404318 w 1404318"/>
              <a:gd name="connsiteY3" fmla="*/ 105762 h 1057623"/>
              <a:gd name="connsiteX4" fmla="*/ 1404318 w 1404318"/>
              <a:gd name="connsiteY4" fmla="*/ 951861 h 1057623"/>
              <a:gd name="connsiteX5" fmla="*/ 1298556 w 1404318"/>
              <a:gd name="connsiteY5" fmla="*/ 1057623 h 1057623"/>
              <a:gd name="connsiteX6" fmla="*/ 105762 w 1404318"/>
              <a:gd name="connsiteY6" fmla="*/ 1057623 h 1057623"/>
              <a:gd name="connsiteX7" fmla="*/ 0 w 1404318"/>
              <a:gd name="connsiteY7" fmla="*/ 951861 h 1057623"/>
              <a:gd name="connsiteX8" fmla="*/ 0 w 1404318"/>
              <a:gd name="connsiteY8" fmla="*/ 105762 h 1057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4318" h="1057623">
                <a:moveTo>
                  <a:pt x="0" y="105762"/>
                </a:moveTo>
                <a:cubicBezTo>
                  <a:pt x="0" y="47351"/>
                  <a:pt x="47351" y="0"/>
                  <a:pt x="105762" y="0"/>
                </a:cubicBezTo>
                <a:lnTo>
                  <a:pt x="1298556" y="0"/>
                </a:lnTo>
                <a:cubicBezTo>
                  <a:pt x="1356967" y="0"/>
                  <a:pt x="1404318" y="47351"/>
                  <a:pt x="1404318" y="105762"/>
                </a:cubicBezTo>
                <a:lnTo>
                  <a:pt x="1404318" y="951861"/>
                </a:lnTo>
                <a:cubicBezTo>
                  <a:pt x="1404318" y="1010272"/>
                  <a:pt x="1356967" y="1057623"/>
                  <a:pt x="1298556" y="1057623"/>
                </a:cubicBezTo>
                <a:lnTo>
                  <a:pt x="105762" y="1057623"/>
                </a:lnTo>
                <a:cubicBezTo>
                  <a:pt x="47351" y="1057623"/>
                  <a:pt x="0" y="1010272"/>
                  <a:pt x="0" y="951861"/>
                </a:cubicBezTo>
                <a:lnTo>
                  <a:pt x="0" y="105762"/>
                </a:lnTo>
                <a:close/>
              </a:path>
            </a:pathLst>
          </a:custGeom>
          <a:blipFill dpi="0" rotWithShape="0">
            <a:blip r:embed="rId3">
              <a:alphaModFix/>
              <a:extLst>
                <a:ext uri="{96DAC541-7B7A-43D3-8B79-37D633B846F1}">
                  <asvg:svgBlip xmlns:asvg="http://schemas.microsoft.com/office/drawing/2016/SVG/main" r:embed="rId4"/>
                </a:ext>
              </a:extLst>
            </a:blip>
            <a:srcRect/>
            <a:stretch>
              <a:fillRect l="-9000" r="-4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557" tIns="99557" rIns="99557" bIns="99557" numCol="1" spcCol="1270" anchor="ctr" anchorCtr="0">
            <a:noAutofit/>
          </a:bodyPr>
          <a:lstStyle/>
          <a:p>
            <a:pPr marL="0" lvl="0" indent="0" algn="ctr" defTabSz="800100">
              <a:lnSpc>
                <a:spcPct val="90000"/>
              </a:lnSpc>
              <a:spcBef>
                <a:spcPct val="0"/>
              </a:spcBef>
              <a:spcAft>
                <a:spcPct val="35000"/>
              </a:spcAft>
              <a:buNone/>
            </a:pPr>
            <a:endParaRPr lang="en-US" sz="1800" b="1" i="1" kern="1200" dirty="0">
              <a:highlight>
                <a:srgbClr val="7A003C"/>
              </a:highlight>
            </a:endParaRPr>
          </a:p>
        </p:txBody>
      </p:sp>
      <p:sp>
        <p:nvSpPr>
          <p:cNvPr id="14" name="Arc 16">
            <a:extLst>
              <a:ext uri="{FF2B5EF4-FFF2-40B4-BE49-F238E27FC236}">
                <a16:creationId xmlns:a16="http://schemas.microsoft.com/office/drawing/2014/main" id="{6B05D90A-9A2D-ACE7-FE59-83096030C575}"/>
              </a:ext>
            </a:extLst>
          </p:cNvPr>
          <p:cNvSpPr/>
          <p:nvPr/>
        </p:nvSpPr>
        <p:spPr>
          <a:xfrm rot="20582193">
            <a:off x="2294734" y="2864710"/>
            <a:ext cx="2062269" cy="2081356"/>
          </a:xfrm>
          <a:custGeom>
            <a:avLst/>
            <a:gdLst>
              <a:gd name="connsiteX0" fmla="*/ 228149 w 4449738"/>
              <a:gd name="connsiteY0" fmla="*/ 542800 h 1942406"/>
              <a:gd name="connsiteX1" fmla="*/ 2340526 w 4449738"/>
              <a:gd name="connsiteY1" fmla="*/ 1313 h 1942406"/>
              <a:gd name="connsiteX2" fmla="*/ 2224869 w 4449738"/>
              <a:gd name="connsiteY2" fmla="*/ 971203 h 1942406"/>
              <a:gd name="connsiteX3" fmla="*/ 228149 w 4449738"/>
              <a:gd name="connsiteY3" fmla="*/ 542800 h 1942406"/>
              <a:gd name="connsiteX0" fmla="*/ 228149 w 4449738"/>
              <a:gd name="connsiteY0" fmla="*/ 542800 h 1942406"/>
              <a:gd name="connsiteX1" fmla="*/ 2340526 w 4449738"/>
              <a:gd name="connsiteY1" fmla="*/ 1313 h 1942406"/>
              <a:gd name="connsiteX0" fmla="*/ 0 w 2112377"/>
              <a:gd name="connsiteY0" fmla="*/ 542807 h 1010966"/>
              <a:gd name="connsiteX1" fmla="*/ 2112377 w 2112377"/>
              <a:gd name="connsiteY1" fmla="*/ 1320 h 1010966"/>
              <a:gd name="connsiteX2" fmla="*/ 1612407 w 2112377"/>
              <a:gd name="connsiteY2" fmla="*/ 1010966 h 1010966"/>
              <a:gd name="connsiteX3" fmla="*/ 0 w 2112377"/>
              <a:gd name="connsiteY3" fmla="*/ 542807 h 1010966"/>
              <a:gd name="connsiteX0" fmla="*/ 0 w 2112377"/>
              <a:gd name="connsiteY0" fmla="*/ 542807 h 1010966"/>
              <a:gd name="connsiteX1" fmla="*/ 2112377 w 2112377"/>
              <a:gd name="connsiteY1" fmla="*/ 1320 h 1010966"/>
              <a:gd name="connsiteX0" fmla="*/ 0 w 2112377"/>
              <a:gd name="connsiteY0" fmla="*/ 542807 h 1024218"/>
              <a:gd name="connsiteX1" fmla="*/ 2112377 w 2112377"/>
              <a:gd name="connsiteY1" fmla="*/ 1320 h 1024218"/>
              <a:gd name="connsiteX2" fmla="*/ 764268 w 2112377"/>
              <a:gd name="connsiteY2" fmla="*/ 1024218 h 1024218"/>
              <a:gd name="connsiteX3" fmla="*/ 0 w 2112377"/>
              <a:gd name="connsiteY3" fmla="*/ 542807 h 1024218"/>
              <a:gd name="connsiteX0" fmla="*/ 0 w 2112377"/>
              <a:gd name="connsiteY0" fmla="*/ 542807 h 1024218"/>
              <a:gd name="connsiteX1" fmla="*/ 2112377 w 2112377"/>
              <a:gd name="connsiteY1" fmla="*/ 1320 h 1024218"/>
              <a:gd name="connsiteX0" fmla="*/ 318052 w 2430429"/>
              <a:gd name="connsiteY0" fmla="*/ 594646 h 1076057"/>
              <a:gd name="connsiteX1" fmla="*/ 2430429 w 2430429"/>
              <a:gd name="connsiteY1" fmla="*/ 53159 h 1076057"/>
              <a:gd name="connsiteX2" fmla="*/ 1082320 w 2430429"/>
              <a:gd name="connsiteY2" fmla="*/ 1076057 h 1076057"/>
              <a:gd name="connsiteX3" fmla="*/ 318052 w 2430429"/>
              <a:gd name="connsiteY3" fmla="*/ 594646 h 1076057"/>
              <a:gd name="connsiteX0" fmla="*/ 0 w 2430429"/>
              <a:gd name="connsiteY0" fmla="*/ 223585 h 1076057"/>
              <a:gd name="connsiteX1" fmla="*/ 2430429 w 2430429"/>
              <a:gd name="connsiteY1" fmla="*/ 53159 h 1076057"/>
              <a:gd name="connsiteX0" fmla="*/ 410817 w 2430429"/>
              <a:gd name="connsiteY0" fmla="*/ 872942 h 1076057"/>
              <a:gd name="connsiteX1" fmla="*/ 2430429 w 2430429"/>
              <a:gd name="connsiteY1" fmla="*/ 53159 h 1076057"/>
              <a:gd name="connsiteX2" fmla="*/ 1082320 w 2430429"/>
              <a:gd name="connsiteY2" fmla="*/ 1076057 h 1076057"/>
              <a:gd name="connsiteX3" fmla="*/ 410817 w 2430429"/>
              <a:gd name="connsiteY3" fmla="*/ 872942 h 1076057"/>
              <a:gd name="connsiteX0" fmla="*/ 0 w 2430429"/>
              <a:gd name="connsiteY0" fmla="*/ 223585 h 1076057"/>
              <a:gd name="connsiteX1" fmla="*/ 2430429 w 2430429"/>
              <a:gd name="connsiteY1" fmla="*/ 53159 h 1076057"/>
            </a:gdLst>
            <a:ahLst/>
            <a:cxnLst>
              <a:cxn ang="0">
                <a:pos x="connsiteX0" y="connsiteY0"/>
              </a:cxn>
              <a:cxn ang="0">
                <a:pos x="connsiteX1" y="connsiteY1"/>
              </a:cxn>
            </a:cxnLst>
            <a:rect l="l" t="t" r="r" b="b"/>
            <a:pathLst>
              <a:path w="2430429" h="1076057" stroke="0" extrusionOk="0">
                <a:moveTo>
                  <a:pt x="410817" y="872942"/>
                </a:moveTo>
                <a:cubicBezTo>
                  <a:pt x="803430" y="524251"/>
                  <a:pt x="1541567" y="32962"/>
                  <a:pt x="2430429" y="53159"/>
                </a:cubicBezTo>
                <a:lnTo>
                  <a:pt x="1082320" y="1076057"/>
                </a:lnTo>
                <a:cubicBezTo>
                  <a:pt x="416747" y="933256"/>
                  <a:pt x="1076390" y="1015743"/>
                  <a:pt x="410817" y="872942"/>
                </a:cubicBezTo>
                <a:close/>
              </a:path>
              <a:path w="2430429" h="1076057" fill="none">
                <a:moveTo>
                  <a:pt x="0" y="223585"/>
                </a:moveTo>
                <a:cubicBezTo>
                  <a:pt x="392613" y="-125106"/>
                  <a:pt x="1541567" y="32962"/>
                  <a:pt x="2430429" y="53159"/>
                </a:cubicBezTo>
              </a:path>
            </a:pathLst>
          </a:custGeom>
          <a:ln w="241300" cap="sq" cmpd="sng">
            <a:solidFill>
              <a:srgbClr val="FF0000">
                <a:alpha val="81000"/>
              </a:srgbClr>
            </a:solidFill>
            <a:bevel/>
            <a:headEnd type="none" w="med" len="sm"/>
            <a:tailEnd type="triangle" w="sm" len="s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Rectangle 14">
            <a:extLst>
              <a:ext uri="{FF2B5EF4-FFF2-40B4-BE49-F238E27FC236}">
                <a16:creationId xmlns:a16="http://schemas.microsoft.com/office/drawing/2014/main" id="{0E1EB775-311C-3880-C80B-837787101E1C}"/>
              </a:ext>
            </a:extLst>
          </p:cNvPr>
          <p:cNvSpPr/>
          <p:nvPr/>
        </p:nvSpPr>
        <p:spPr>
          <a:xfrm>
            <a:off x="415040" y="1484784"/>
            <a:ext cx="1924712" cy="44486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76CE932-FD9F-AA33-2630-A55B9AF18FC3}"/>
              </a:ext>
            </a:extLst>
          </p:cNvPr>
          <p:cNvPicPr>
            <a:picLocks noChangeAspect="1"/>
          </p:cNvPicPr>
          <p:nvPr/>
        </p:nvPicPr>
        <p:blipFill>
          <a:blip r:embed="rId5"/>
          <a:srcRect r="6455"/>
          <a:stretch/>
        </p:blipFill>
        <p:spPr>
          <a:xfrm>
            <a:off x="391484" y="476672"/>
            <a:ext cx="1989986" cy="4167566"/>
          </a:xfrm>
          <a:prstGeom prst="rect">
            <a:avLst/>
          </a:prstGeom>
        </p:spPr>
      </p:pic>
      <p:sp>
        <p:nvSpPr>
          <p:cNvPr id="5" name="Rectangle 4">
            <a:extLst>
              <a:ext uri="{FF2B5EF4-FFF2-40B4-BE49-F238E27FC236}">
                <a16:creationId xmlns:a16="http://schemas.microsoft.com/office/drawing/2014/main" id="{D97739F2-A41C-BDD8-CA7E-3D7B0F23F35C}"/>
              </a:ext>
            </a:extLst>
          </p:cNvPr>
          <p:cNvSpPr/>
          <p:nvPr/>
        </p:nvSpPr>
        <p:spPr>
          <a:xfrm>
            <a:off x="33189" y="50666"/>
            <a:ext cx="6122987" cy="1017948"/>
          </a:xfrm>
          <a:prstGeom prst="rect">
            <a:avLst/>
          </a:prstGeom>
          <a:solidFill>
            <a:srgbClr val="FFFFFF">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A862B4-A612-7857-7560-9240CB40173F}"/>
              </a:ext>
            </a:extLst>
          </p:cNvPr>
          <p:cNvSpPr>
            <a:spLocks noGrp="1"/>
          </p:cNvSpPr>
          <p:nvPr>
            <p:ph type="title"/>
          </p:nvPr>
        </p:nvSpPr>
        <p:spPr/>
        <p:txBody>
          <a:bodyPr/>
          <a:lstStyle/>
          <a:p>
            <a:r>
              <a:rPr lang="en-US" dirty="0">
                <a:latin typeface="Cambria" pitchFamily="18" charset="0"/>
              </a:rPr>
              <a:t>The Objective of Web Design</a:t>
            </a:r>
            <a:endParaRPr lang="en-CA" dirty="0">
              <a:latin typeface="Cambria" pitchFamily="18" charset="0"/>
            </a:endParaRPr>
          </a:p>
        </p:txBody>
      </p:sp>
      <p:sp>
        <p:nvSpPr>
          <p:cNvPr id="4" name="Footer Placeholder 3">
            <a:extLst>
              <a:ext uri="{FF2B5EF4-FFF2-40B4-BE49-F238E27FC236}">
                <a16:creationId xmlns:a16="http://schemas.microsoft.com/office/drawing/2014/main" id="{F3AED7AB-16AC-3871-9C15-BE5B272F85AD}"/>
              </a:ext>
            </a:extLst>
          </p:cNvPr>
          <p:cNvSpPr>
            <a:spLocks noGrp="1"/>
          </p:cNvSpPr>
          <p:nvPr>
            <p:ph type="ftr" sz="quarter" idx="11"/>
          </p:nvPr>
        </p:nvSpPr>
        <p:spPr>
          <a:xfrm>
            <a:off x="197488" y="6191249"/>
            <a:ext cx="6122987" cy="365125"/>
          </a:xfrm>
        </p:spPr>
        <p:txBody>
          <a:bodyPr/>
          <a:lstStyle/>
          <a:p>
            <a:r>
              <a:rPr lang="en-US" b="1" i="1" dirty="0">
                <a:solidFill>
                  <a:schemeClr val="tx1">
                    <a:lumMod val="50000"/>
                    <a:lumOff val="50000"/>
                  </a:schemeClr>
                </a:solidFill>
                <a:latin typeface="Calibri" panose="020F0502020204030204" pitchFamily="34" charset="0"/>
                <a:cs typeface="Calibri" panose="020F0502020204030204" pitchFamily="34" charset="0"/>
              </a:rPr>
              <a:t>Digital  Marketing</a:t>
            </a:r>
          </a:p>
        </p:txBody>
      </p:sp>
      <p:sp>
        <p:nvSpPr>
          <p:cNvPr id="7" name="Rectangle 6">
            <a:extLst>
              <a:ext uri="{FF2B5EF4-FFF2-40B4-BE49-F238E27FC236}">
                <a16:creationId xmlns:a16="http://schemas.microsoft.com/office/drawing/2014/main" id="{CA457381-EBA4-ED7E-5C83-1CBF9B96A593}"/>
              </a:ext>
            </a:extLst>
          </p:cNvPr>
          <p:cNvSpPr/>
          <p:nvPr/>
        </p:nvSpPr>
        <p:spPr>
          <a:xfrm>
            <a:off x="4263604" y="2360981"/>
            <a:ext cx="1008571" cy="417599"/>
          </a:xfrm>
          <a:prstGeom prst="rect">
            <a:avLst/>
          </a:prstGeom>
          <a:solidFill>
            <a:srgbClr val="F2F2F2">
              <a:alpha val="89804"/>
            </a:srgb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Freeform: Shape 80">
            <a:extLst>
              <a:ext uri="{FF2B5EF4-FFF2-40B4-BE49-F238E27FC236}">
                <a16:creationId xmlns:a16="http://schemas.microsoft.com/office/drawing/2014/main" id="{57B5D427-0EEC-830B-C828-80A14C4C7B44}"/>
              </a:ext>
            </a:extLst>
          </p:cNvPr>
          <p:cNvSpPr/>
          <p:nvPr/>
        </p:nvSpPr>
        <p:spPr>
          <a:xfrm>
            <a:off x="3890182" y="1983736"/>
            <a:ext cx="1746426" cy="1222498"/>
          </a:xfrm>
          <a:custGeom>
            <a:avLst/>
            <a:gdLst>
              <a:gd name="connsiteX0" fmla="*/ 0 w 1746426"/>
              <a:gd name="connsiteY0" fmla="*/ 0 h 1222498"/>
              <a:gd name="connsiteX1" fmla="*/ 1746426 w 1746426"/>
              <a:gd name="connsiteY1" fmla="*/ 0 h 1222498"/>
              <a:gd name="connsiteX2" fmla="*/ 1746426 w 1746426"/>
              <a:gd name="connsiteY2" fmla="*/ 1222498 h 1222498"/>
              <a:gd name="connsiteX3" fmla="*/ 0 w 1746426"/>
              <a:gd name="connsiteY3" fmla="*/ 1222498 h 1222498"/>
              <a:gd name="connsiteX4" fmla="*/ 0 w 1746426"/>
              <a:gd name="connsiteY4" fmla="*/ 0 h 1222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426" h="1222498">
                <a:moveTo>
                  <a:pt x="0" y="0"/>
                </a:moveTo>
                <a:lnTo>
                  <a:pt x="1746426" y="0"/>
                </a:lnTo>
                <a:lnTo>
                  <a:pt x="1746426" y="1222498"/>
                </a:lnTo>
                <a:lnTo>
                  <a:pt x="0" y="122249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Website</a:t>
            </a:r>
          </a:p>
        </p:txBody>
      </p:sp>
      <p:sp>
        <p:nvSpPr>
          <p:cNvPr id="18" name="Rectangle 15">
            <a:extLst>
              <a:ext uri="{FF2B5EF4-FFF2-40B4-BE49-F238E27FC236}">
                <a16:creationId xmlns:a16="http://schemas.microsoft.com/office/drawing/2014/main" id="{C8DD7A6C-D8B5-0B0D-D402-C6B1ADC87E95}"/>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TextBox 11">
            <a:extLst>
              <a:ext uri="{FF2B5EF4-FFF2-40B4-BE49-F238E27FC236}">
                <a16:creationId xmlns:a16="http://schemas.microsoft.com/office/drawing/2014/main" id="{328230AE-DED0-3161-44F5-F7B70E2E28E9}"/>
              </a:ext>
            </a:extLst>
          </p:cNvPr>
          <p:cNvSpPr txBox="1"/>
          <p:nvPr/>
        </p:nvSpPr>
        <p:spPr>
          <a:xfrm>
            <a:off x="4355042" y="1452398"/>
            <a:ext cx="3129425" cy="369332"/>
          </a:xfrm>
          <a:prstGeom prst="rect">
            <a:avLst/>
          </a:prstGeom>
          <a:noFill/>
        </p:spPr>
        <p:txBody>
          <a:bodyPr wrap="square" rtlCol="0">
            <a:spAutoFit/>
          </a:bodyPr>
          <a:lstStyle/>
          <a:p>
            <a:pPr algn="ctr"/>
            <a:r>
              <a:rPr lang="en-US" i="1" dirty="0">
                <a:solidFill>
                  <a:srgbClr val="7A003C"/>
                </a:solidFill>
                <a:latin typeface="Amasis MT Pro Medium" panose="02040604050005020304" pitchFamily="18" charset="0"/>
              </a:rPr>
              <a:t>Digital Marketing Funnel </a:t>
            </a:r>
          </a:p>
        </p:txBody>
      </p:sp>
      <p:sp>
        <p:nvSpPr>
          <p:cNvPr id="83" name="Freeform: Shape 82">
            <a:extLst>
              <a:ext uri="{FF2B5EF4-FFF2-40B4-BE49-F238E27FC236}">
                <a16:creationId xmlns:a16="http://schemas.microsoft.com/office/drawing/2014/main" id="{9FEEC048-14A0-FD49-1F4E-82298BD1088B}"/>
              </a:ext>
            </a:extLst>
          </p:cNvPr>
          <p:cNvSpPr/>
          <p:nvPr/>
        </p:nvSpPr>
        <p:spPr>
          <a:xfrm>
            <a:off x="2643402" y="2397593"/>
            <a:ext cx="1064424" cy="374022"/>
          </a:xfrm>
          <a:custGeom>
            <a:avLst/>
            <a:gdLst>
              <a:gd name="connsiteX0" fmla="*/ 0 w 1744330"/>
              <a:gd name="connsiteY0" fmla="*/ 0 h 1076962"/>
              <a:gd name="connsiteX1" fmla="*/ 1744330 w 1744330"/>
              <a:gd name="connsiteY1" fmla="*/ 0 h 1076962"/>
              <a:gd name="connsiteX2" fmla="*/ 1744330 w 1744330"/>
              <a:gd name="connsiteY2" fmla="*/ 1076962 h 1076962"/>
              <a:gd name="connsiteX3" fmla="*/ 0 w 1744330"/>
              <a:gd name="connsiteY3" fmla="*/ 1076962 h 1076962"/>
              <a:gd name="connsiteX4" fmla="*/ 0 w 1744330"/>
              <a:gd name="connsiteY4" fmla="*/ 0 h 1076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330" h="1076962">
                <a:moveTo>
                  <a:pt x="0" y="0"/>
                </a:moveTo>
                <a:lnTo>
                  <a:pt x="1744330" y="0"/>
                </a:lnTo>
                <a:lnTo>
                  <a:pt x="1744330" y="1076962"/>
                </a:lnTo>
                <a:lnTo>
                  <a:pt x="0" y="107696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400" kern="1200" dirty="0"/>
              <a:t>Traffic</a:t>
            </a:r>
          </a:p>
        </p:txBody>
      </p:sp>
      <p:sp>
        <p:nvSpPr>
          <p:cNvPr id="84" name="Arrow: Right 83">
            <a:extLst>
              <a:ext uri="{FF2B5EF4-FFF2-40B4-BE49-F238E27FC236}">
                <a16:creationId xmlns:a16="http://schemas.microsoft.com/office/drawing/2014/main" id="{A310EFE3-8EEE-0E8E-9A02-3CBBBF52B926}"/>
              </a:ext>
            </a:extLst>
          </p:cNvPr>
          <p:cNvSpPr/>
          <p:nvPr/>
        </p:nvSpPr>
        <p:spPr>
          <a:xfrm>
            <a:off x="5885279" y="2098208"/>
            <a:ext cx="1228716" cy="963368"/>
          </a:xfrm>
          <a:prstGeom prst="rightArrow">
            <a:avLst/>
          </a:prstGeom>
          <a:solidFill>
            <a:srgbClr val="E6F4E4"/>
          </a:solidFill>
          <a:ln w="3175">
            <a:solidFill>
              <a:schemeClr val="bg1">
                <a:lumMod val="65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Freeform: Shape 84">
            <a:extLst>
              <a:ext uri="{FF2B5EF4-FFF2-40B4-BE49-F238E27FC236}">
                <a16:creationId xmlns:a16="http://schemas.microsoft.com/office/drawing/2014/main" id="{DFEFB8FA-735D-1521-2EEA-646CE8BFA0B7}"/>
              </a:ext>
            </a:extLst>
          </p:cNvPr>
          <p:cNvSpPr/>
          <p:nvPr/>
        </p:nvSpPr>
        <p:spPr>
          <a:xfrm>
            <a:off x="5919755" y="2413918"/>
            <a:ext cx="1064424" cy="357697"/>
          </a:xfrm>
          <a:custGeom>
            <a:avLst/>
            <a:gdLst>
              <a:gd name="connsiteX0" fmla="*/ 0 w 1744330"/>
              <a:gd name="connsiteY0" fmla="*/ 0 h 1076962"/>
              <a:gd name="connsiteX1" fmla="*/ 1744330 w 1744330"/>
              <a:gd name="connsiteY1" fmla="*/ 0 h 1076962"/>
              <a:gd name="connsiteX2" fmla="*/ 1744330 w 1744330"/>
              <a:gd name="connsiteY2" fmla="*/ 1076962 h 1076962"/>
              <a:gd name="connsiteX3" fmla="*/ 0 w 1744330"/>
              <a:gd name="connsiteY3" fmla="*/ 1076962 h 1076962"/>
              <a:gd name="connsiteX4" fmla="*/ 0 w 1744330"/>
              <a:gd name="connsiteY4" fmla="*/ 0 h 1076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330" h="1076962">
                <a:moveTo>
                  <a:pt x="0" y="0"/>
                </a:moveTo>
                <a:lnTo>
                  <a:pt x="1744330" y="0"/>
                </a:lnTo>
                <a:lnTo>
                  <a:pt x="1744330" y="1076962"/>
                </a:lnTo>
                <a:lnTo>
                  <a:pt x="0" y="107696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400" kern="1200" dirty="0"/>
              <a:t>Conversion</a:t>
            </a:r>
          </a:p>
        </p:txBody>
      </p:sp>
      <p:sp>
        <p:nvSpPr>
          <p:cNvPr id="10" name="Rectangle 9">
            <a:extLst>
              <a:ext uri="{FF2B5EF4-FFF2-40B4-BE49-F238E27FC236}">
                <a16:creationId xmlns:a16="http://schemas.microsoft.com/office/drawing/2014/main" id="{00C6523D-3F36-07C1-9C07-34F86E5F9DAF}"/>
              </a:ext>
            </a:extLst>
          </p:cNvPr>
          <p:cNvSpPr/>
          <p:nvPr/>
        </p:nvSpPr>
        <p:spPr>
          <a:xfrm>
            <a:off x="435049" y="3034318"/>
            <a:ext cx="1924712" cy="809955"/>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AB9EF02B-1C0D-0FF0-D42A-12F95139B956}"/>
              </a:ext>
            </a:extLst>
          </p:cNvPr>
          <p:cNvGrpSpPr/>
          <p:nvPr/>
        </p:nvGrpSpPr>
        <p:grpSpPr>
          <a:xfrm>
            <a:off x="3268610" y="3861048"/>
            <a:ext cx="1989987" cy="1759605"/>
            <a:chOff x="3268610" y="4223592"/>
            <a:chExt cx="1989987" cy="1759605"/>
          </a:xfrm>
        </p:grpSpPr>
        <p:sp>
          <p:nvSpPr>
            <p:cNvPr id="11" name="Rectangle: Top Corners Rounded 10">
              <a:extLst>
                <a:ext uri="{FF2B5EF4-FFF2-40B4-BE49-F238E27FC236}">
                  <a16:creationId xmlns:a16="http://schemas.microsoft.com/office/drawing/2014/main" id="{72D7B537-9428-C6A2-5C21-64E738F6A97E}"/>
                </a:ext>
              </a:extLst>
            </p:cNvPr>
            <p:cNvSpPr/>
            <p:nvPr/>
          </p:nvSpPr>
          <p:spPr>
            <a:xfrm>
              <a:off x="3268610" y="4840675"/>
              <a:ext cx="1989986" cy="1142522"/>
            </a:xfrm>
            <a:prstGeom prst="round2SameRect">
              <a:avLst>
                <a:gd name="adj1" fmla="val 0"/>
                <a:gd name="adj2" fmla="val 9242"/>
              </a:avLst>
            </a:prstGeom>
            <a:solidFill>
              <a:schemeClr val="bg1">
                <a:lumMod val="95000"/>
              </a:schemeClr>
            </a:solidFill>
            <a:ln>
              <a:noFill/>
            </a:ln>
            <a:effectLst>
              <a:outerShdw blurRad="50800" dist="38100" dir="2700000" algn="tl" rotWithShape="0">
                <a:prstClr val="black">
                  <a:alpha val="40000"/>
                </a:prstClr>
              </a:outerShdw>
            </a:effectLst>
          </p:spPr>
          <p:style>
            <a:lnRef idx="2">
              <a:scrgbClr r="0" g="0" b="0"/>
            </a:lnRef>
            <a:fillRef idx="1">
              <a:scrgbClr r="0" g="0" b="0"/>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64771" tIns="62455" rIns="94840" bIns="62456" numCol="1" spcCol="1270" anchor="ctr" anchorCtr="0">
              <a:noAutofit/>
            </a:bodyPr>
            <a:lstStyle/>
            <a:p>
              <a:pPr defTabSz="755650">
                <a:lnSpc>
                  <a:spcPct val="90000"/>
                </a:lnSpc>
                <a:spcAft>
                  <a:spcPct val="15000"/>
                </a:spcAft>
              </a:pPr>
              <a:r>
                <a:rPr lang="en-US" sz="1700" kern="1200" dirty="0"/>
                <a:t>Search engine optimization (SEO)</a:t>
              </a:r>
            </a:p>
          </p:txBody>
        </p:sp>
        <p:sp>
          <p:nvSpPr>
            <p:cNvPr id="13" name="Freeform: Shape 12">
              <a:extLst>
                <a:ext uri="{FF2B5EF4-FFF2-40B4-BE49-F238E27FC236}">
                  <a16:creationId xmlns:a16="http://schemas.microsoft.com/office/drawing/2014/main" id="{1636CD50-9778-AF9C-2168-682372778BD5}"/>
                </a:ext>
              </a:extLst>
            </p:cNvPr>
            <p:cNvSpPr/>
            <p:nvPr/>
          </p:nvSpPr>
          <p:spPr>
            <a:xfrm>
              <a:off x="3268611" y="4223592"/>
              <a:ext cx="1989986" cy="769989"/>
            </a:xfrm>
            <a:custGeom>
              <a:avLst/>
              <a:gdLst>
                <a:gd name="connsiteX0" fmla="*/ 0 w 2253657"/>
                <a:gd name="connsiteY0" fmla="*/ 128334 h 769989"/>
                <a:gd name="connsiteX1" fmla="*/ 128334 w 2253657"/>
                <a:gd name="connsiteY1" fmla="*/ 0 h 769989"/>
                <a:gd name="connsiteX2" fmla="*/ 2125323 w 2253657"/>
                <a:gd name="connsiteY2" fmla="*/ 0 h 769989"/>
                <a:gd name="connsiteX3" fmla="*/ 2253657 w 2253657"/>
                <a:gd name="connsiteY3" fmla="*/ 128334 h 769989"/>
                <a:gd name="connsiteX4" fmla="*/ 2253657 w 2253657"/>
                <a:gd name="connsiteY4" fmla="*/ 641655 h 769989"/>
                <a:gd name="connsiteX5" fmla="*/ 2125323 w 2253657"/>
                <a:gd name="connsiteY5" fmla="*/ 769989 h 769989"/>
                <a:gd name="connsiteX6" fmla="*/ 128334 w 2253657"/>
                <a:gd name="connsiteY6" fmla="*/ 769989 h 769989"/>
                <a:gd name="connsiteX7" fmla="*/ 0 w 2253657"/>
                <a:gd name="connsiteY7" fmla="*/ 641655 h 769989"/>
                <a:gd name="connsiteX8" fmla="*/ 0 w 2253657"/>
                <a:gd name="connsiteY8" fmla="*/ 128334 h 769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3657" h="769989">
                  <a:moveTo>
                    <a:pt x="0" y="128334"/>
                  </a:moveTo>
                  <a:cubicBezTo>
                    <a:pt x="0" y="57457"/>
                    <a:pt x="57457" y="0"/>
                    <a:pt x="128334" y="0"/>
                  </a:cubicBezTo>
                  <a:lnTo>
                    <a:pt x="2125323" y="0"/>
                  </a:lnTo>
                  <a:cubicBezTo>
                    <a:pt x="2196200" y="0"/>
                    <a:pt x="2253657" y="57457"/>
                    <a:pt x="2253657" y="128334"/>
                  </a:cubicBezTo>
                  <a:lnTo>
                    <a:pt x="2253657" y="641655"/>
                  </a:lnTo>
                  <a:cubicBezTo>
                    <a:pt x="2253657" y="712532"/>
                    <a:pt x="2196200" y="769989"/>
                    <a:pt x="2125323" y="769989"/>
                  </a:cubicBezTo>
                  <a:lnTo>
                    <a:pt x="128334" y="769989"/>
                  </a:lnTo>
                  <a:cubicBezTo>
                    <a:pt x="57457" y="769989"/>
                    <a:pt x="0" y="712532"/>
                    <a:pt x="0" y="641655"/>
                  </a:cubicBezTo>
                  <a:lnTo>
                    <a:pt x="0" y="128334"/>
                  </a:lnTo>
                  <a:close/>
                </a:path>
              </a:pathLst>
            </a:custGeom>
            <a:solidFill>
              <a:srgbClr val="24A495"/>
            </a:solidFill>
            <a:ln>
              <a:solidFill>
                <a:srgbClr val="49A596"/>
              </a:solidFill>
            </a:ln>
            <a:effectLst>
              <a:outerShdw blurRad="50800" dist="38100" dir="2700000" algn="tl" rotWithShape="0">
                <a:prstClr val="black">
                  <a:alpha val="40000"/>
                </a:prstClr>
              </a:outerShdw>
            </a:effectLst>
          </p:spPr>
          <p:style>
            <a:lnRef idx="2">
              <a:scrgbClr r="0" g="0" b="0"/>
            </a:lnRef>
            <a:fillRef idx="1">
              <a:scrgbClr r="0" g="0" b="0"/>
            </a:fillRef>
            <a:effectRef idx="0">
              <a:schemeClr val="accent4">
                <a:hueOff val="0"/>
                <a:satOff val="0"/>
                <a:lumOff val="0"/>
                <a:alphaOff val="0"/>
              </a:schemeClr>
            </a:effectRef>
            <a:fontRef idx="minor">
              <a:schemeClr val="lt1"/>
            </a:fontRef>
          </p:style>
          <p:txBody>
            <a:bodyPr spcFirstLastPara="0" vert="horz" wrap="square" lIns="113788" tIns="75688" rIns="113788" bIns="75688" numCol="1" spcCol="1270" anchor="ctr" anchorCtr="0">
              <a:noAutofit/>
            </a:bodyPr>
            <a:lstStyle/>
            <a:p>
              <a:pPr marL="0" lvl="0" indent="0" algn="ctr" defTabSz="889000">
                <a:lnSpc>
                  <a:spcPct val="90000"/>
                </a:lnSpc>
                <a:spcBef>
                  <a:spcPct val="0"/>
                </a:spcBef>
                <a:spcAft>
                  <a:spcPct val="35000"/>
                </a:spcAft>
                <a:buNone/>
              </a:pPr>
              <a:r>
                <a:rPr lang="en-US" sz="2000" kern="1200" dirty="0"/>
                <a:t>Organic Search</a:t>
              </a:r>
            </a:p>
          </p:txBody>
        </p:sp>
      </p:grpSp>
      <p:grpSp>
        <p:nvGrpSpPr>
          <p:cNvPr id="19" name="Group 18">
            <a:extLst>
              <a:ext uri="{FF2B5EF4-FFF2-40B4-BE49-F238E27FC236}">
                <a16:creationId xmlns:a16="http://schemas.microsoft.com/office/drawing/2014/main" id="{09CA6F15-8584-44FB-9947-E3215D388ED2}"/>
              </a:ext>
            </a:extLst>
          </p:cNvPr>
          <p:cNvGrpSpPr/>
          <p:nvPr/>
        </p:nvGrpSpPr>
        <p:grpSpPr>
          <a:xfrm>
            <a:off x="5750366" y="3861048"/>
            <a:ext cx="1989986" cy="1759606"/>
            <a:chOff x="5434410" y="4223592"/>
            <a:chExt cx="1989986" cy="1759606"/>
          </a:xfrm>
        </p:grpSpPr>
        <p:sp>
          <p:nvSpPr>
            <p:cNvPr id="16" name="Rectangle: Top Corners Rounded 15">
              <a:extLst>
                <a:ext uri="{FF2B5EF4-FFF2-40B4-BE49-F238E27FC236}">
                  <a16:creationId xmlns:a16="http://schemas.microsoft.com/office/drawing/2014/main" id="{B362114B-C430-C4F6-E75C-25E0200A9E14}"/>
                </a:ext>
              </a:extLst>
            </p:cNvPr>
            <p:cNvSpPr/>
            <p:nvPr/>
          </p:nvSpPr>
          <p:spPr>
            <a:xfrm>
              <a:off x="5434411" y="4497014"/>
              <a:ext cx="1989985" cy="1486184"/>
            </a:xfrm>
            <a:prstGeom prst="round2SameRect">
              <a:avLst>
                <a:gd name="adj1" fmla="val 0"/>
                <a:gd name="adj2" fmla="val 9319"/>
              </a:avLst>
            </a:prstGeom>
            <a:solidFill>
              <a:schemeClr val="bg1">
                <a:lumMod val="95000"/>
              </a:schemeClr>
            </a:solidFill>
            <a:ln>
              <a:noFill/>
            </a:ln>
            <a:effectLst>
              <a:outerShdw blurRad="50800" dist="38100" dir="2700000" algn="tl" rotWithShape="0">
                <a:prstClr val="black">
                  <a:alpha val="40000"/>
                </a:prstClr>
              </a:outerShdw>
            </a:effectLst>
          </p:spPr>
          <p:style>
            <a:lnRef idx="2">
              <a:scrgbClr r="0" g="0" b="0"/>
            </a:lnRef>
            <a:fillRef idx="1">
              <a:schemeClr val="accent4">
                <a:tint val="40000"/>
                <a:alpha val="90000"/>
                <a:hueOff val="-6007668"/>
                <a:satOff val="15098"/>
                <a:lumOff val="1819"/>
                <a:alphaOff val="0"/>
              </a:schemeClr>
            </a:fillRef>
            <a:effectRef idx="0">
              <a:schemeClr val="accent4">
                <a:tint val="40000"/>
                <a:alpha val="90000"/>
                <a:hueOff val="-6007668"/>
                <a:satOff val="15098"/>
                <a:lumOff val="1819"/>
                <a:alphaOff val="0"/>
              </a:schemeClr>
            </a:effectRef>
            <a:fontRef idx="minor">
              <a:schemeClr val="dk1">
                <a:hueOff val="0"/>
                <a:satOff val="0"/>
                <a:lumOff val="0"/>
                <a:alphaOff val="0"/>
              </a:schemeClr>
            </a:fontRef>
          </p:style>
          <p:txBody>
            <a:bodyPr spcFirstLastPara="0" vert="horz" wrap="square" lIns="64771" tIns="62455" rIns="94840" bIns="62456" numCol="1" spcCol="1270" anchor="b" anchorCtr="0">
              <a:noAutofit/>
            </a:bodyPr>
            <a:lstStyle/>
            <a:p>
              <a:pPr indent="-457200" defTabSz="755650">
                <a:lnSpc>
                  <a:spcPct val="90000"/>
                </a:lnSpc>
                <a:spcAft>
                  <a:spcPct val="15000"/>
                </a:spcAft>
              </a:pPr>
              <a:r>
                <a:rPr lang="en-US" sz="1700" kern="1200" dirty="0"/>
                <a:t>Search engine marketing (SEM) / Paid per click (PPC) </a:t>
              </a:r>
            </a:p>
          </p:txBody>
        </p:sp>
        <p:sp>
          <p:nvSpPr>
            <p:cNvPr id="17" name="Freeform: Shape 16">
              <a:extLst>
                <a:ext uri="{FF2B5EF4-FFF2-40B4-BE49-F238E27FC236}">
                  <a16:creationId xmlns:a16="http://schemas.microsoft.com/office/drawing/2014/main" id="{8172CEE9-272D-0FBF-9FE8-EFF1515466F3}"/>
                </a:ext>
              </a:extLst>
            </p:cNvPr>
            <p:cNvSpPr/>
            <p:nvPr/>
          </p:nvSpPr>
          <p:spPr>
            <a:xfrm>
              <a:off x="5434410" y="4223592"/>
              <a:ext cx="1989986" cy="769989"/>
            </a:xfrm>
            <a:custGeom>
              <a:avLst/>
              <a:gdLst>
                <a:gd name="connsiteX0" fmla="*/ 0 w 2253657"/>
                <a:gd name="connsiteY0" fmla="*/ 128334 h 769989"/>
                <a:gd name="connsiteX1" fmla="*/ 128334 w 2253657"/>
                <a:gd name="connsiteY1" fmla="*/ 0 h 769989"/>
                <a:gd name="connsiteX2" fmla="*/ 2125323 w 2253657"/>
                <a:gd name="connsiteY2" fmla="*/ 0 h 769989"/>
                <a:gd name="connsiteX3" fmla="*/ 2253657 w 2253657"/>
                <a:gd name="connsiteY3" fmla="*/ 128334 h 769989"/>
                <a:gd name="connsiteX4" fmla="*/ 2253657 w 2253657"/>
                <a:gd name="connsiteY4" fmla="*/ 641655 h 769989"/>
                <a:gd name="connsiteX5" fmla="*/ 2125323 w 2253657"/>
                <a:gd name="connsiteY5" fmla="*/ 769989 h 769989"/>
                <a:gd name="connsiteX6" fmla="*/ 128334 w 2253657"/>
                <a:gd name="connsiteY6" fmla="*/ 769989 h 769989"/>
                <a:gd name="connsiteX7" fmla="*/ 0 w 2253657"/>
                <a:gd name="connsiteY7" fmla="*/ 641655 h 769989"/>
                <a:gd name="connsiteX8" fmla="*/ 0 w 2253657"/>
                <a:gd name="connsiteY8" fmla="*/ 128334 h 769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3657" h="769989">
                  <a:moveTo>
                    <a:pt x="0" y="128334"/>
                  </a:moveTo>
                  <a:cubicBezTo>
                    <a:pt x="0" y="57457"/>
                    <a:pt x="57457" y="0"/>
                    <a:pt x="128334" y="0"/>
                  </a:cubicBezTo>
                  <a:lnTo>
                    <a:pt x="2125323" y="0"/>
                  </a:lnTo>
                  <a:cubicBezTo>
                    <a:pt x="2196200" y="0"/>
                    <a:pt x="2253657" y="57457"/>
                    <a:pt x="2253657" y="128334"/>
                  </a:cubicBezTo>
                  <a:lnTo>
                    <a:pt x="2253657" y="641655"/>
                  </a:lnTo>
                  <a:cubicBezTo>
                    <a:pt x="2253657" y="712532"/>
                    <a:pt x="2196200" y="769989"/>
                    <a:pt x="2125323" y="769989"/>
                  </a:cubicBezTo>
                  <a:lnTo>
                    <a:pt x="128334" y="769989"/>
                  </a:lnTo>
                  <a:cubicBezTo>
                    <a:pt x="57457" y="769989"/>
                    <a:pt x="0" y="712532"/>
                    <a:pt x="0" y="641655"/>
                  </a:cubicBezTo>
                  <a:lnTo>
                    <a:pt x="0" y="128334"/>
                  </a:lnTo>
                  <a:close/>
                </a:path>
              </a:pathLst>
            </a:custGeom>
            <a:solidFill>
              <a:srgbClr val="4792A7"/>
            </a:solidFill>
            <a:ln>
              <a:solidFill>
                <a:srgbClr val="4792A7"/>
              </a:solidFill>
            </a:ln>
            <a:effectLst>
              <a:outerShdw blurRad="50800" dist="38100" dir="2700000" algn="tl" rotWithShape="0">
                <a:prstClr val="black">
                  <a:alpha val="40000"/>
                </a:prstClr>
              </a:outerShdw>
            </a:effectLst>
          </p:spPr>
          <p:style>
            <a:lnRef idx="2">
              <a:scrgbClr r="0" g="0" b="0"/>
            </a:lnRef>
            <a:fillRef idx="1">
              <a:schemeClr val="accent4">
                <a:hueOff val="-4534904"/>
                <a:satOff val="30862"/>
                <a:lumOff val="2746"/>
                <a:alphaOff val="0"/>
              </a:schemeClr>
            </a:fillRef>
            <a:effectRef idx="0">
              <a:schemeClr val="accent4">
                <a:hueOff val="-4534904"/>
                <a:satOff val="30862"/>
                <a:lumOff val="2746"/>
                <a:alphaOff val="0"/>
              </a:schemeClr>
            </a:effectRef>
            <a:fontRef idx="minor">
              <a:schemeClr val="lt1"/>
            </a:fontRef>
          </p:style>
          <p:txBody>
            <a:bodyPr spcFirstLastPara="0" vert="horz" wrap="square" lIns="113788" tIns="75688" rIns="113788" bIns="75688" numCol="1" spcCol="1270" anchor="ctr" anchorCtr="0">
              <a:noAutofit/>
            </a:bodyPr>
            <a:lstStyle/>
            <a:p>
              <a:pPr marL="0" lvl="0" indent="0" algn="ctr" defTabSz="889000">
                <a:lnSpc>
                  <a:spcPct val="90000"/>
                </a:lnSpc>
                <a:spcBef>
                  <a:spcPct val="0"/>
                </a:spcBef>
                <a:spcAft>
                  <a:spcPct val="35000"/>
                </a:spcAft>
                <a:buNone/>
              </a:pPr>
              <a:r>
                <a:rPr lang="en-US" sz="2000" kern="1200" dirty="0"/>
                <a:t>Paid Search</a:t>
              </a:r>
            </a:p>
          </p:txBody>
        </p:sp>
      </p:grpSp>
      <p:sp>
        <p:nvSpPr>
          <p:cNvPr id="22" name="Freeform: Shape 21">
            <a:extLst>
              <a:ext uri="{FF2B5EF4-FFF2-40B4-BE49-F238E27FC236}">
                <a16:creationId xmlns:a16="http://schemas.microsoft.com/office/drawing/2014/main" id="{46A63760-6A9E-5871-91EC-D507ACE4E4D1}"/>
              </a:ext>
            </a:extLst>
          </p:cNvPr>
          <p:cNvSpPr/>
          <p:nvPr/>
        </p:nvSpPr>
        <p:spPr>
          <a:xfrm>
            <a:off x="7339958" y="2040399"/>
            <a:ext cx="1275569" cy="1057623"/>
          </a:xfrm>
          <a:custGeom>
            <a:avLst/>
            <a:gdLst>
              <a:gd name="connsiteX0" fmla="*/ 0 w 1275569"/>
              <a:gd name="connsiteY0" fmla="*/ 105762 h 1057623"/>
              <a:gd name="connsiteX1" fmla="*/ 105762 w 1275569"/>
              <a:gd name="connsiteY1" fmla="*/ 0 h 1057623"/>
              <a:gd name="connsiteX2" fmla="*/ 1169807 w 1275569"/>
              <a:gd name="connsiteY2" fmla="*/ 0 h 1057623"/>
              <a:gd name="connsiteX3" fmla="*/ 1275569 w 1275569"/>
              <a:gd name="connsiteY3" fmla="*/ 105762 h 1057623"/>
              <a:gd name="connsiteX4" fmla="*/ 1275569 w 1275569"/>
              <a:gd name="connsiteY4" fmla="*/ 951861 h 1057623"/>
              <a:gd name="connsiteX5" fmla="*/ 1169807 w 1275569"/>
              <a:gd name="connsiteY5" fmla="*/ 1057623 h 1057623"/>
              <a:gd name="connsiteX6" fmla="*/ 105762 w 1275569"/>
              <a:gd name="connsiteY6" fmla="*/ 1057623 h 1057623"/>
              <a:gd name="connsiteX7" fmla="*/ 0 w 1275569"/>
              <a:gd name="connsiteY7" fmla="*/ 951861 h 1057623"/>
              <a:gd name="connsiteX8" fmla="*/ 0 w 1275569"/>
              <a:gd name="connsiteY8" fmla="*/ 105762 h 1057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5569" h="1057623">
                <a:moveTo>
                  <a:pt x="0" y="105762"/>
                </a:moveTo>
                <a:cubicBezTo>
                  <a:pt x="0" y="47351"/>
                  <a:pt x="47351" y="0"/>
                  <a:pt x="105762" y="0"/>
                </a:cubicBezTo>
                <a:lnTo>
                  <a:pt x="1169807" y="0"/>
                </a:lnTo>
                <a:cubicBezTo>
                  <a:pt x="1228218" y="0"/>
                  <a:pt x="1275569" y="47351"/>
                  <a:pt x="1275569" y="105762"/>
                </a:cubicBezTo>
                <a:lnTo>
                  <a:pt x="1275569" y="951861"/>
                </a:lnTo>
                <a:cubicBezTo>
                  <a:pt x="1275569" y="1010272"/>
                  <a:pt x="1228218" y="1057623"/>
                  <a:pt x="1169807" y="1057623"/>
                </a:cubicBezTo>
                <a:lnTo>
                  <a:pt x="105762" y="1057623"/>
                </a:lnTo>
                <a:cubicBezTo>
                  <a:pt x="47351" y="1057623"/>
                  <a:pt x="0" y="1010272"/>
                  <a:pt x="0" y="951861"/>
                </a:cubicBezTo>
                <a:lnTo>
                  <a:pt x="0" y="105762"/>
                </a:lnTo>
                <a:close/>
              </a:path>
            </a:pathLst>
          </a:custGeom>
          <a:blipFill rotWithShape="0">
            <a:blip r:embed="rId6">
              <a:alphaModFix amt="85000"/>
              <a:extLst>
                <a:ext uri="{96DAC541-7B7A-43D3-8B79-37D633B846F1}">
                  <asvg:svgBlip xmlns:asvg="http://schemas.microsoft.com/office/drawing/2016/SVG/main" r:embed="rId7"/>
                </a:ext>
              </a:extLst>
            </a:blip>
            <a:stretch>
              <a:fillRect l="-9000" r="-4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557" tIns="99557" rIns="99557" bIns="99557" numCol="1" spcCol="1270" anchor="ctr" anchorCtr="1">
            <a:noAutofit/>
          </a:bodyPr>
          <a:lstStyle/>
          <a:p>
            <a:pPr marL="0" lvl="0" indent="0" algn="ctr" defTabSz="800100">
              <a:lnSpc>
                <a:spcPct val="90000"/>
              </a:lnSpc>
              <a:spcBef>
                <a:spcPct val="0"/>
              </a:spcBef>
              <a:spcAft>
                <a:spcPct val="35000"/>
              </a:spcAft>
              <a:buNone/>
            </a:pPr>
            <a:endParaRPr lang="en-US" sz="1800" b="1" i="1" kern="1200" dirty="0">
              <a:highlight>
                <a:srgbClr val="7A003C"/>
              </a:highlight>
            </a:endParaRPr>
          </a:p>
        </p:txBody>
      </p:sp>
    </p:spTree>
    <p:extLst>
      <p:ext uri="{BB962C8B-B14F-4D97-AF65-F5344CB8AC3E}">
        <p14:creationId xmlns:p14="http://schemas.microsoft.com/office/powerpoint/2010/main" val="24151373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03768F-11BD-8D39-FCE3-DA34E8E41B94}"/>
              </a:ext>
            </a:extLst>
          </p:cNvPr>
          <p:cNvPicPr>
            <a:picLocks noChangeAspect="1"/>
          </p:cNvPicPr>
          <p:nvPr/>
        </p:nvPicPr>
        <p:blipFill>
          <a:blip r:embed="rId3"/>
          <a:stretch>
            <a:fillRect/>
          </a:stretch>
        </p:blipFill>
        <p:spPr>
          <a:xfrm>
            <a:off x="0" y="1"/>
            <a:ext cx="9168667" cy="6797358"/>
          </a:xfrm>
          <a:prstGeom prst="rect">
            <a:avLst/>
          </a:prstGeom>
        </p:spPr>
      </p:pic>
      <p:sp>
        <p:nvSpPr>
          <p:cNvPr id="4" name="Footer Placeholder 3"/>
          <p:cNvSpPr>
            <a:spLocks noGrp="1"/>
          </p:cNvSpPr>
          <p:nvPr>
            <p:ph type="ftr" sz="quarter" idx="11"/>
          </p:nvPr>
        </p:nvSpPr>
        <p:spPr/>
        <p:txBody>
          <a:bodyPr/>
          <a:lstStyle/>
          <a:p>
            <a:pPr>
              <a:defRPr/>
            </a:pPr>
            <a:r>
              <a:rPr lang="en-US"/>
              <a:t>Footer</a:t>
            </a:r>
            <a:endParaRPr lang="en-US" dirty="0"/>
          </a:p>
        </p:txBody>
      </p:sp>
      <p:sp>
        <p:nvSpPr>
          <p:cNvPr id="19" name="Rectangle: Rounded Corners 18">
            <a:extLst>
              <a:ext uri="{FF2B5EF4-FFF2-40B4-BE49-F238E27FC236}">
                <a16:creationId xmlns:a16="http://schemas.microsoft.com/office/drawing/2014/main" id="{91F55348-FC3D-466F-B71B-AA8FD7CA77F9}"/>
              </a:ext>
            </a:extLst>
          </p:cNvPr>
          <p:cNvSpPr/>
          <p:nvPr/>
        </p:nvSpPr>
        <p:spPr>
          <a:xfrm>
            <a:off x="4532984" y="716121"/>
            <a:ext cx="4483730" cy="408623"/>
          </a:xfrm>
          <a:prstGeom prst="roundRect">
            <a:avLst/>
          </a:prstGeom>
          <a:solidFill>
            <a:schemeClr val="accent1"/>
          </a:solidFill>
          <a:ln>
            <a:noFill/>
          </a:ln>
          <a:effectLst>
            <a:outerShdw blurRad="50800" dist="38100" dir="2700000" algn="tl" rotWithShape="0">
              <a:prstClr val="black">
                <a:alpha val="40000"/>
              </a:prstClr>
            </a:outerShdw>
          </a:effectLst>
        </p:spPr>
        <p:style>
          <a:lnRef idx="1">
            <a:schemeClr val="accent4"/>
          </a:lnRef>
          <a:fillRef idx="3">
            <a:schemeClr val="accent4"/>
          </a:fillRef>
          <a:effectRef idx="2">
            <a:schemeClr val="accent4"/>
          </a:effectRef>
          <a:fontRef idx="minor">
            <a:schemeClr val="lt1"/>
          </a:fontRef>
        </p:style>
        <p:txBody>
          <a:bodyPr wrap="square">
            <a:spAutoFit/>
          </a:bodyPr>
          <a:lstStyle/>
          <a:p>
            <a:pPr algn="ctr"/>
            <a:r>
              <a:rPr lang="en-US" dirty="0">
                <a:latin typeface="Amasis MT Pro Medium" panose="02040604050005020304" pitchFamily="18" charset="0"/>
              </a:rPr>
              <a:t>Search Engine Results Page (SERP)</a:t>
            </a:r>
          </a:p>
        </p:txBody>
      </p:sp>
      <p:sp>
        <p:nvSpPr>
          <p:cNvPr id="10" name="Rectangle 9">
            <a:extLst>
              <a:ext uri="{FF2B5EF4-FFF2-40B4-BE49-F238E27FC236}">
                <a16:creationId xmlns:a16="http://schemas.microsoft.com/office/drawing/2014/main" id="{EE133201-BA34-98BA-95D1-EB8AF47C2B1D}"/>
              </a:ext>
            </a:extLst>
          </p:cNvPr>
          <p:cNvSpPr/>
          <p:nvPr/>
        </p:nvSpPr>
        <p:spPr>
          <a:xfrm>
            <a:off x="1403648" y="1340768"/>
            <a:ext cx="7344816" cy="2880319"/>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42DFC1ED-1A5D-4452-89AB-36B8C38BD167}"/>
              </a:ext>
            </a:extLst>
          </p:cNvPr>
          <p:cNvSpPr/>
          <p:nvPr/>
        </p:nvSpPr>
        <p:spPr>
          <a:xfrm>
            <a:off x="4556928" y="2144140"/>
            <a:ext cx="4459786" cy="967978"/>
          </a:xfrm>
          <a:prstGeom prst="roundRect">
            <a:avLst>
              <a:gd name="adj" fmla="val 9208"/>
            </a:avLst>
          </a:prstGeom>
          <a:solidFill>
            <a:srgbClr val="FBEBF8"/>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a:spAutoFit/>
          </a:bodyPr>
          <a:lstStyle/>
          <a:p>
            <a:pPr>
              <a:spcBef>
                <a:spcPts val="600"/>
              </a:spcBef>
            </a:pPr>
            <a:r>
              <a:rPr lang="en-US" b="1" i="1" dirty="0">
                <a:solidFill>
                  <a:sysClr val="windowText" lastClr="000000"/>
                </a:solidFill>
                <a:cs typeface="Times New Roman" pitchFamily="18" charset="0"/>
              </a:rPr>
              <a:t>Pay-per-Click (PPC) </a:t>
            </a:r>
            <a:r>
              <a:rPr lang="en-US" b="1" dirty="0">
                <a:solidFill>
                  <a:sysClr val="windowText" lastClr="000000"/>
                </a:solidFill>
                <a:cs typeface="Times New Roman" pitchFamily="18" charset="0"/>
              </a:rPr>
              <a:t>or </a:t>
            </a:r>
            <a:r>
              <a:rPr lang="en-US" b="1" i="1" dirty="0">
                <a:solidFill>
                  <a:sysClr val="windowText" lastClr="000000"/>
                </a:solidFill>
                <a:cs typeface="Times New Roman" pitchFamily="18" charset="0"/>
              </a:rPr>
              <a:t>Paid Search </a:t>
            </a:r>
            <a:r>
              <a:rPr lang="en-US" b="1" dirty="0">
                <a:solidFill>
                  <a:sysClr val="windowText" lastClr="000000"/>
                </a:solidFill>
                <a:cs typeface="Times New Roman" pitchFamily="18" charset="0"/>
              </a:rPr>
              <a:t>or </a:t>
            </a:r>
            <a:r>
              <a:rPr lang="en-US" b="1" i="1" dirty="0">
                <a:solidFill>
                  <a:sysClr val="windowText" lastClr="000000"/>
                </a:solidFill>
                <a:cs typeface="Times New Roman" pitchFamily="18" charset="0"/>
              </a:rPr>
              <a:t>Search Engine Marketing (SEM): </a:t>
            </a:r>
            <a:r>
              <a:rPr lang="en-US" dirty="0">
                <a:solidFill>
                  <a:sysClr val="windowText" lastClr="000000"/>
                </a:solidFill>
                <a:cs typeface="Times New Roman" pitchFamily="18" charset="0"/>
              </a:rPr>
              <a:t>to arrange ads targeted keyword searchers</a:t>
            </a:r>
          </a:p>
        </p:txBody>
      </p:sp>
      <p:sp>
        <p:nvSpPr>
          <p:cNvPr id="13" name="Rectangle 12">
            <a:extLst>
              <a:ext uri="{FF2B5EF4-FFF2-40B4-BE49-F238E27FC236}">
                <a16:creationId xmlns:a16="http://schemas.microsoft.com/office/drawing/2014/main" id="{F811D154-8233-79A1-4BA4-BBBC5DBB9FF2}"/>
              </a:ext>
            </a:extLst>
          </p:cNvPr>
          <p:cNvSpPr/>
          <p:nvPr/>
        </p:nvSpPr>
        <p:spPr>
          <a:xfrm>
            <a:off x="1403648" y="4355489"/>
            <a:ext cx="7344816" cy="2313871"/>
          </a:xfrm>
          <a:prstGeom prst="rect">
            <a:avLst/>
          </a:prstGeom>
          <a:no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4BBF7E0C-2AFE-4322-BEE6-52C060F50664}"/>
              </a:ext>
            </a:extLst>
          </p:cNvPr>
          <p:cNvSpPr/>
          <p:nvPr/>
        </p:nvSpPr>
        <p:spPr>
          <a:xfrm>
            <a:off x="4519774" y="5182960"/>
            <a:ext cx="4444714" cy="1266825"/>
          </a:xfrm>
          <a:prstGeom prst="roundRect">
            <a:avLst>
              <a:gd name="adj" fmla="val 6410"/>
            </a:avLst>
          </a:prstGeom>
          <a:solidFill>
            <a:srgbClr val="E7F1F0"/>
          </a:solidFill>
          <a:ln>
            <a:noFill/>
          </a:ln>
          <a:effectLst>
            <a:outerShdw blurRad="50800" dist="38100" dir="2700000" algn="tl" rotWithShape="0">
              <a:prstClr val="black">
                <a:alpha val="40000"/>
              </a:prstClr>
            </a:outerShdw>
          </a:effectLst>
          <a:scene3d>
            <a:camera prst="orthographicFront">
              <a:rot lat="0" lon="0" rev="0"/>
            </a:camera>
            <a:lightRig rig="twoPt" dir="tl">
              <a:rot lat="0" lon="0" rev="4500000"/>
            </a:lightRig>
          </a:scene3d>
          <a:sp3d/>
        </p:spPr>
        <p:style>
          <a:lnRef idx="0">
            <a:schemeClr val="accent5"/>
          </a:lnRef>
          <a:fillRef idx="3">
            <a:schemeClr val="accent5"/>
          </a:fillRef>
          <a:effectRef idx="3">
            <a:schemeClr val="accent5"/>
          </a:effectRef>
          <a:fontRef idx="minor">
            <a:schemeClr val="lt1"/>
          </a:fontRef>
        </p:style>
        <p:txBody>
          <a:bodyPr wrap="square">
            <a:spAutoFit/>
          </a:bodyPr>
          <a:lstStyle/>
          <a:p>
            <a:pPr>
              <a:spcBef>
                <a:spcPts val="600"/>
              </a:spcBef>
            </a:pPr>
            <a:r>
              <a:rPr lang="en-US" b="1" i="1" dirty="0">
                <a:solidFill>
                  <a:sysClr val="windowText" lastClr="000000"/>
                </a:solidFill>
                <a:cs typeface="Times New Roman" pitchFamily="18" charset="0"/>
              </a:rPr>
              <a:t>Search Engine Optimization (SEO): </a:t>
            </a:r>
            <a:r>
              <a:rPr lang="en-US" dirty="0">
                <a:solidFill>
                  <a:sysClr val="windowText" lastClr="000000"/>
                </a:solidFill>
                <a:cs typeface="Times New Roman" pitchFamily="18" charset="0"/>
              </a:rPr>
              <a:t>The process of editing a web site’s content and code in order to improve visibility within one or more search engines</a:t>
            </a:r>
            <a:endParaRPr lang="en-US" sz="2000" dirty="0">
              <a:solidFill>
                <a:sysClr val="windowText" lastClr="000000"/>
              </a:solidFill>
              <a:cs typeface="Times New Roman" pitchFamily="18" charset="0"/>
            </a:endParaRPr>
          </a:p>
        </p:txBody>
      </p:sp>
      <p:sp>
        <p:nvSpPr>
          <p:cNvPr id="7" name="Rectangle: Rounded Corners 6">
            <a:extLst>
              <a:ext uri="{FF2B5EF4-FFF2-40B4-BE49-F238E27FC236}">
                <a16:creationId xmlns:a16="http://schemas.microsoft.com/office/drawing/2014/main" id="{74BF5AF3-80A4-452C-67F3-68DC1F07F931}"/>
              </a:ext>
            </a:extLst>
          </p:cNvPr>
          <p:cNvSpPr/>
          <p:nvPr/>
        </p:nvSpPr>
        <p:spPr>
          <a:xfrm>
            <a:off x="4544956" y="1620057"/>
            <a:ext cx="4459786" cy="408623"/>
          </a:xfrm>
          <a:prstGeom prst="roundRect">
            <a:avLst/>
          </a:prstGeom>
          <a:solidFill>
            <a:srgbClr val="FBEBF8"/>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a:spAutoFit/>
          </a:bodyPr>
          <a:lstStyle/>
          <a:p>
            <a:pPr>
              <a:spcBef>
                <a:spcPts val="600"/>
              </a:spcBef>
            </a:pPr>
            <a:r>
              <a:rPr lang="en-US" i="1" dirty="0">
                <a:solidFill>
                  <a:sysClr val="windowText" lastClr="000000"/>
                </a:solidFill>
                <a:cs typeface="Times New Roman" pitchFamily="18" charset="0"/>
              </a:rPr>
              <a:t>Paid ads or sponsored links</a:t>
            </a:r>
          </a:p>
        </p:txBody>
      </p:sp>
      <p:sp>
        <p:nvSpPr>
          <p:cNvPr id="9" name="Rectangle: Rounded Corners 8">
            <a:extLst>
              <a:ext uri="{FF2B5EF4-FFF2-40B4-BE49-F238E27FC236}">
                <a16:creationId xmlns:a16="http://schemas.microsoft.com/office/drawing/2014/main" id="{A9253E3A-9610-6324-B4C0-671038EFD7BE}"/>
              </a:ext>
            </a:extLst>
          </p:cNvPr>
          <p:cNvSpPr/>
          <p:nvPr/>
        </p:nvSpPr>
        <p:spPr>
          <a:xfrm>
            <a:off x="4519774" y="4487145"/>
            <a:ext cx="4444714" cy="514325"/>
          </a:xfrm>
          <a:prstGeom prst="roundRect">
            <a:avLst/>
          </a:prstGeom>
          <a:solidFill>
            <a:srgbClr val="E7F1F0"/>
          </a:solidFill>
          <a:ln>
            <a:noFill/>
          </a:ln>
          <a:effectLst>
            <a:outerShdw blurRad="50800" dist="38100" dir="2700000" algn="tl" rotWithShape="0">
              <a:prstClr val="black">
                <a:alpha val="40000"/>
              </a:prstClr>
            </a:outerShdw>
          </a:effectLst>
          <a:scene3d>
            <a:camera prst="orthographicFront">
              <a:rot lat="0" lon="0" rev="0"/>
            </a:camera>
            <a:lightRig rig="twoPt" dir="tl">
              <a:rot lat="0" lon="0" rev="4500000"/>
            </a:lightRig>
          </a:scene3d>
          <a:sp3d/>
        </p:spPr>
        <p:style>
          <a:lnRef idx="0">
            <a:schemeClr val="accent5"/>
          </a:lnRef>
          <a:fillRef idx="3">
            <a:schemeClr val="accent5"/>
          </a:fillRef>
          <a:effectRef idx="3">
            <a:schemeClr val="accent5"/>
          </a:effectRef>
          <a:fontRef idx="minor">
            <a:schemeClr val="lt1"/>
          </a:fontRef>
        </p:style>
        <p:txBody>
          <a:bodyPr wrap="square" anchor="ctr">
            <a:spAutoFit/>
          </a:bodyPr>
          <a:lstStyle/>
          <a:p>
            <a:pPr>
              <a:lnSpc>
                <a:spcPct val="150000"/>
              </a:lnSpc>
            </a:pPr>
            <a:r>
              <a:rPr lang="en-US" dirty="0">
                <a:solidFill>
                  <a:sysClr val="windowText" lastClr="000000"/>
                </a:solidFill>
                <a:cs typeface="Times New Roman" pitchFamily="18" charset="0"/>
              </a:rPr>
              <a:t>Nature or Organic search results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0" grpId="0" animBg="1"/>
      <p:bldP spid="20" grpId="0" animBg="1"/>
      <p:bldP spid="13" grpId="0" animBg="1"/>
      <p:bldP spid="18" grpId="0" animBg="1"/>
      <p:bldP spid="7"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03768F-11BD-8D39-FCE3-DA34E8E41B94}"/>
              </a:ext>
            </a:extLst>
          </p:cNvPr>
          <p:cNvPicPr>
            <a:picLocks noChangeAspect="1"/>
          </p:cNvPicPr>
          <p:nvPr/>
        </p:nvPicPr>
        <p:blipFill>
          <a:blip r:embed="rId3"/>
          <a:stretch>
            <a:fillRect/>
          </a:stretch>
        </p:blipFill>
        <p:spPr>
          <a:xfrm>
            <a:off x="0" y="1"/>
            <a:ext cx="9168667" cy="6797358"/>
          </a:xfrm>
          <a:prstGeom prst="rect">
            <a:avLst/>
          </a:prstGeom>
        </p:spPr>
      </p:pic>
      <p:sp>
        <p:nvSpPr>
          <p:cNvPr id="4" name="Footer Placeholder 3"/>
          <p:cNvSpPr>
            <a:spLocks noGrp="1"/>
          </p:cNvSpPr>
          <p:nvPr>
            <p:ph type="ftr" sz="quarter" idx="11"/>
          </p:nvPr>
        </p:nvSpPr>
        <p:spPr/>
        <p:txBody>
          <a:bodyPr/>
          <a:lstStyle/>
          <a:p>
            <a:pPr>
              <a:defRPr/>
            </a:pPr>
            <a:r>
              <a:rPr lang="en-US" dirty="0"/>
              <a:t>Footer</a:t>
            </a:r>
          </a:p>
        </p:txBody>
      </p:sp>
      <p:cxnSp>
        <p:nvCxnSpPr>
          <p:cNvPr id="3" name="Straight Arrow Connector 2">
            <a:extLst>
              <a:ext uri="{FF2B5EF4-FFF2-40B4-BE49-F238E27FC236}">
                <a16:creationId xmlns:a16="http://schemas.microsoft.com/office/drawing/2014/main" id="{44227B99-1CC3-6D83-9D88-5F60D7241817}"/>
              </a:ext>
            </a:extLst>
          </p:cNvPr>
          <p:cNvCxnSpPr>
            <a:cxnSpLocks/>
            <a:stCxn id="31" idx="2"/>
          </p:cNvCxnSpPr>
          <p:nvPr/>
        </p:nvCxnSpPr>
        <p:spPr>
          <a:xfrm flipH="1">
            <a:off x="3480251" y="3033157"/>
            <a:ext cx="567867" cy="1374730"/>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cxnSp>
        <p:nvCxnSpPr>
          <p:cNvPr id="10" name="Straight Arrow Connector 9">
            <a:extLst>
              <a:ext uri="{FF2B5EF4-FFF2-40B4-BE49-F238E27FC236}">
                <a16:creationId xmlns:a16="http://schemas.microsoft.com/office/drawing/2014/main" id="{03BB5D02-2BE6-A426-D65E-CD5A9A788166}"/>
              </a:ext>
            </a:extLst>
          </p:cNvPr>
          <p:cNvCxnSpPr>
            <a:cxnSpLocks/>
            <a:stCxn id="29" idx="2"/>
          </p:cNvCxnSpPr>
          <p:nvPr/>
        </p:nvCxnSpPr>
        <p:spPr>
          <a:xfrm>
            <a:off x="1086189" y="4075540"/>
            <a:ext cx="495980" cy="664695"/>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22" name="Straight Arrow Connector 21">
            <a:extLst>
              <a:ext uri="{FF2B5EF4-FFF2-40B4-BE49-F238E27FC236}">
                <a16:creationId xmlns:a16="http://schemas.microsoft.com/office/drawing/2014/main" id="{CB5295B6-2EEF-8F67-3A72-D3B2E9A2DC6C}"/>
              </a:ext>
            </a:extLst>
          </p:cNvPr>
          <p:cNvCxnSpPr>
            <a:cxnSpLocks/>
            <a:stCxn id="33" idx="2"/>
          </p:cNvCxnSpPr>
          <p:nvPr/>
        </p:nvCxnSpPr>
        <p:spPr>
          <a:xfrm flipH="1">
            <a:off x="5724128" y="3761272"/>
            <a:ext cx="1177693" cy="1107888"/>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5" name="Straight Arrow Connector 24">
            <a:extLst>
              <a:ext uri="{FF2B5EF4-FFF2-40B4-BE49-F238E27FC236}">
                <a16:creationId xmlns:a16="http://schemas.microsoft.com/office/drawing/2014/main" id="{1961AB88-79F9-A648-4A0F-551A9268A9DF}"/>
              </a:ext>
            </a:extLst>
          </p:cNvPr>
          <p:cNvCxnSpPr>
            <a:cxnSpLocks/>
            <a:stCxn id="35" idx="0"/>
          </p:cNvCxnSpPr>
          <p:nvPr/>
        </p:nvCxnSpPr>
        <p:spPr>
          <a:xfrm flipV="1">
            <a:off x="734342" y="5287970"/>
            <a:ext cx="847827" cy="3142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2811E532-B817-0A5E-BCFD-5577D4E72CBA}"/>
              </a:ext>
            </a:extLst>
          </p:cNvPr>
          <p:cNvCxnSpPr>
            <a:cxnSpLocks/>
            <a:stCxn id="37" idx="2"/>
          </p:cNvCxnSpPr>
          <p:nvPr/>
        </p:nvCxnSpPr>
        <p:spPr>
          <a:xfrm flipH="1">
            <a:off x="7092280" y="5124483"/>
            <a:ext cx="729457" cy="477757"/>
          </a:xfrm>
          <a:prstGeom prst="straightConnector1">
            <a:avLst/>
          </a:prstGeom>
          <a:ln>
            <a:solidFill>
              <a:schemeClr val="accent3">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9" name="Rectangle: Rounded Corners 28">
            <a:extLst>
              <a:ext uri="{FF2B5EF4-FFF2-40B4-BE49-F238E27FC236}">
                <a16:creationId xmlns:a16="http://schemas.microsoft.com/office/drawing/2014/main" id="{2ED21E19-0CAD-0BAB-0B8A-E6393417E84E}"/>
              </a:ext>
            </a:extLst>
          </p:cNvPr>
          <p:cNvSpPr/>
          <p:nvPr/>
        </p:nvSpPr>
        <p:spPr>
          <a:xfrm>
            <a:off x="286430" y="3527805"/>
            <a:ext cx="1599517" cy="547735"/>
          </a:xfrm>
          <a:prstGeom prst="roundRect">
            <a:avLst/>
          </a:prstGeom>
          <a:solidFill>
            <a:srgbClr val="E4E9F4"/>
          </a:solidFill>
          <a:ln>
            <a:solidFill>
              <a:schemeClr val="bg1">
                <a:lumMod val="65000"/>
              </a:schemeClr>
            </a:solidFill>
          </a:ln>
          <a:effectLst>
            <a:outerShdw blurRad="50800" dist="38100" dir="2700000" algn="tl" rotWithShape="0">
              <a:prstClr val="black">
                <a:alpha val="40000"/>
              </a:prstClr>
            </a:outerShdw>
          </a:effectLst>
          <a:scene3d>
            <a:camera prst="orthographicFront">
              <a:rot lat="0" lon="0" rev="0"/>
            </a:camera>
            <a:lightRig rig="twoPt" dir="tl">
              <a:rot lat="0" lon="0" rev="4500000"/>
            </a:lightRig>
          </a:scene3d>
          <a:sp3d/>
        </p:spPr>
        <p:style>
          <a:lnRef idx="0">
            <a:schemeClr val="accent4"/>
          </a:lnRef>
          <a:fillRef idx="3">
            <a:schemeClr val="accent4"/>
          </a:fillRef>
          <a:effectRef idx="3">
            <a:schemeClr val="accent4"/>
          </a:effectRef>
          <a:fontRef idx="minor">
            <a:schemeClr val="lt1"/>
          </a:fontRef>
        </p:style>
        <p:txBody>
          <a:bodyPr rtlCol="0" anchor="ctr"/>
          <a:lstStyle/>
          <a:p>
            <a:pPr algn="ctr"/>
            <a:r>
              <a:rPr lang="en-CA" sz="1600" dirty="0">
                <a:solidFill>
                  <a:sysClr val="windowText" lastClr="000000"/>
                </a:solidFill>
              </a:rPr>
              <a:t>Page title of the landing page</a:t>
            </a:r>
          </a:p>
        </p:txBody>
      </p:sp>
      <p:sp>
        <p:nvSpPr>
          <p:cNvPr id="31" name="Rectangle: Rounded Corners 30">
            <a:extLst>
              <a:ext uri="{FF2B5EF4-FFF2-40B4-BE49-F238E27FC236}">
                <a16:creationId xmlns:a16="http://schemas.microsoft.com/office/drawing/2014/main" id="{9CB23A33-E3F2-6923-1351-12D83D30B987}"/>
              </a:ext>
            </a:extLst>
          </p:cNvPr>
          <p:cNvSpPr/>
          <p:nvPr/>
        </p:nvSpPr>
        <p:spPr>
          <a:xfrm>
            <a:off x="2804155" y="2668032"/>
            <a:ext cx="2487926" cy="365125"/>
          </a:xfrm>
          <a:prstGeom prst="roundRect">
            <a:avLst/>
          </a:prstGeom>
          <a:solidFill>
            <a:srgbClr val="E6F4E4"/>
          </a:solidFill>
          <a:ln>
            <a:solidFill>
              <a:schemeClr val="bg1">
                <a:lumMod val="65000"/>
              </a:schemeClr>
            </a:solidFill>
          </a:ln>
          <a:effectLst>
            <a:outerShdw blurRad="50800" dist="38100" dir="2700000" algn="tl" rotWithShape="0">
              <a:prstClr val="black">
                <a:alpha val="40000"/>
              </a:prstClr>
            </a:outerShdw>
          </a:effectLst>
          <a:scene3d>
            <a:camera prst="orthographicFront">
              <a:rot lat="0" lon="0" rev="0"/>
            </a:camera>
            <a:lightRig rig="twoPt" dir="tl">
              <a:rot lat="0" lon="0" rev="4500000"/>
            </a:lightRig>
          </a:scene3d>
          <a:sp3d/>
        </p:spPr>
        <p:style>
          <a:lnRef idx="0">
            <a:schemeClr val="accent5"/>
          </a:lnRef>
          <a:fillRef idx="3">
            <a:schemeClr val="accent5"/>
          </a:fillRef>
          <a:effectRef idx="3">
            <a:schemeClr val="accent5"/>
          </a:effectRef>
          <a:fontRef idx="minor">
            <a:schemeClr val="lt1"/>
          </a:fontRef>
        </p:style>
        <p:txBody>
          <a:bodyPr rtlCol="0" anchor="ctr"/>
          <a:lstStyle/>
          <a:p>
            <a:pPr algn="ctr"/>
            <a:r>
              <a:rPr lang="en-CA" sz="1600" dirty="0">
                <a:solidFill>
                  <a:sysClr val="windowText" lastClr="000000"/>
                </a:solidFill>
              </a:rPr>
              <a:t>URL to the landing page</a:t>
            </a:r>
          </a:p>
        </p:txBody>
      </p:sp>
      <p:sp>
        <p:nvSpPr>
          <p:cNvPr id="33" name="Rectangle: Rounded Corners 32">
            <a:extLst>
              <a:ext uri="{FF2B5EF4-FFF2-40B4-BE49-F238E27FC236}">
                <a16:creationId xmlns:a16="http://schemas.microsoft.com/office/drawing/2014/main" id="{EC7E56FD-1779-CCA9-76E8-94C07AC98740}"/>
              </a:ext>
            </a:extLst>
          </p:cNvPr>
          <p:cNvSpPr/>
          <p:nvPr/>
        </p:nvSpPr>
        <p:spPr>
          <a:xfrm>
            <a:off x="6034191" y="3294705"/>
            <a:ext cx="1735259" cy="466567"/>
          </a:xfrm>
          <a:prstGeom prst="roundRect">
            <a:avLst/>
          </a:prstGeom>
          <a:solidFill>
            <a:schemeClr val="accent2">
              <a:lumMod val="20000"/>
              <a:lumOff val="80000"/>
            </a:schemeClr>
          </a:solidFill>
          <a:ln>
            <a:solidFill>
              <a:schemeClr val="bg1">
                <a:lumMod val="65000"/>
              </a:schemeClr>
            </a:solidFill>
          </a:ln>
          <a:effectLst>
            <a:outerShdw blurRad="50800" dist="38100" dir="2700000" algn="tl" rotWithShape="0">
              <a:prstClr val="black">
                <a:alpha val="40000"/>
              </a:prstClr>
            </a:outerShdw>
          </a:effectLst>
          <a:scene3d>
            <a:camera prst="orthographicFront">
              <a:rot lat="0" lon="0" rev="0"/>
            </a:camera>
            <a:lightRig rig="twoPt" dir="tl">
              <a:rot lat="0" lon="0" rev="4500000"/>
            </a:lightRig>
          </a:scene3d>
          <a:sp3d/>
        </p:spPr>
        <p:style>
          <a:lnRef idx="0">
            <a:schemeClr val="accent2"/>
          </a:lnRef>
          <a:fillRef idx="3">
            <a:schemeClr val="accent2"/>
          </a:fillRef>
          <a:effectRef idx="3">
            <a:schemeClr val="accent2"/>
          </a:effectRef>
          <a:fontRef idx="minor">
            <a:schemeClr val="lt1"/>
          </a:fontRef>
        </p:style>
        <p:txBody>
          <a:bodyPr rtlCol="0" anchor="ctr"/>
          <a:lstStyle/>
          <a:p>
            <a:pPr algn="ctr"/>
            <a:r>
              <a:rPr lang="en-CA" sz="1600" dirty="0">
                <a:solidFill>
                  <a:sysClr val="windowText" lastClr="000000"/>
                </a:solidFill>
              </a:rPr>
              <a:t>Meta description</a:t>
            </a:r>
          </a:p>
        </p:txBody>
      </p:sp>
      <p:sp>
        <p:nvSpPr>
          <p:cNvPr id="35" name="Rectangle: Rounded Corners 34">
            <a:extLst>
              <a:ext uri="{FF2B5EF4-FFF2-40B4-BE49-F238E27FC236}">
                <a16:creationId xmlns:a16="http://schemas.microsoft.com/office/drawing/2014/main" id="{A31D99A6-FBE9-BCD0-FF6E-A55F6C774A79}"/>
              </a:ext>
            </a:extLst>
          </p:cNvPr>
          <p:cNvSpPr/>
          <p:nvPr/>
        </p:nvSpPr>
        <p:spPr>
          <a:xfrm>
            <a:off x="201613" y="5602240"/>
            <a:ext cx="1065458" cy="365125"/>
          </a:xfrm>
          <a:prstGeom prst="roundRect">
            <a:avLst/>
          </a:prstGeom>
          <a:solidFill>
            <a:srgbClr val="F4E4EE"/>
          </a:solidFill>
          <a:ln>
            <a:solidFill>
              <a:schemeClr val="bg1">
                <a:lumMod val="65000"/>
              </a:schemeClr>
            </a:solidFill>
          </a:ln>
          <a:effectLst>
            <a:outerShdw blurRad="50800" dist="38100" dir="2700000" algn="tl" rotWithShape="0">
              <a:prstClr val="black">
                <a:alpha val="40000"/>
              </a:prstClr>
            </a:outerShdw>
          </a:effectLst>
          <a:scene3d>
            <a:camera prst="orthographicFront">
              <a:rot lat="0" lon="0" rev="0"/>
            </a:camera>
            <a:lightRig rig="twoPt" dir="tl">
              <a:rot lat="0" lon="0" rev="45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n-CA" sz="1600" dirty="0">
                <a:solidFill>
                  <a:sysClr val="windowText" lastClr="000000"/>
                </a:solidFill>
              </a:rPr>
              <a:t>Sitelinks</a:t>
            </a:r>
          </a:p>
        </p:txBody>
      </p:sp>
      <p:sp>
        <p:nvSpPr>
          <p:cNvPr id="37" name="Rectangle: Rounded Corners 36">
            <a:extLst>
              <a:ext uri="{FF2B5EF4-FFF2-40B4-BE49-F238E27FC236}">
                <a16:creationId xmlns:a16="http://schemas.microsoft.com/office/drawing/2014/main" id="{7A1DC927-066D-51B3-B3E2-D8E240ED41F4}"/>
              </a:ext>
            </a:extLst>
          </p:cNvPr>
          <p:cNvSpPr/>
          <p:nvPr/>
        </p:nvSpPr>
        <p:spPr>
          <a:xfrm>
            <a:off x="7399065" y="4657916"/>
            <a:ext cx="845344" cy="466567"/>
          </a:xfrm>
          <a:prstGeom prst="roundRect">
            <a:avLst/>
          </a:prstGeom>
          <a:solidFill>
            <a:srgbClr val="F3F3E5"/>
          </a:solidFill>
          <a:ln>
            <a:solidFill>
              <a:schemeClr val="bg1">
                <a:lumMod val="65000"/>
              </a:schemeClr>
            </a:solidFill>
          </a:ln>
          <a:effectLst>
            <a:outerShdw blurRad="50800" dist="38100" dir="2700000" algn="tl" rotWithShape="0">
              <a:prstClr val="black">
                <a:alpha val="40000"/>
              </a:prstClr>
            </a:outerShdw>
          </a:effectLst>
          <a:scene3d>
            <a:camera prst="orthographicFront">
              <a:rot lat="0" lon="0" rev="0"/>
            </a:camera>
            <a:lightRig rig="twoPt" dir="tl">
              <a:rot lat="0" lon="0" rev="45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n-CA" sz="1600" dirty="0">
                <a:solidFill>
                  <a:sysClr val="windowText" lastClr="000000"/>
                </a:solidFill>
              </a:rPr>
              <a:t>Photo</a:t>
            </a:r>
          </a:p>
        </p:txBody>
      </p:sp>
      <p:sp>
        <p:nvSpPr>
          <p:cNvPr id="2" name="Cloud 1">
            <a:extLst>
              <a:ext uri="{FF2B5EF4-FFF2-40B4-BE49-F238E27FC236}">
                <a16:creationId xmlns:a16="http://schemas.microsoft.com/office/drawing/2014/main" id="{1B41A4C3-7134-4545-B8CD-48AAC4316263}"/>
              </a:ext>
            </a:extLst>
          </p:cNvPr>
          <p:cNvSpPr/>
          <p:nvPr/>
        </p:nvSpPr>
        <p:spPr>
          <a:xfrm>
            <a:off x="2590278" y="685573"/>
            <a:ext cx="2915680" cy="1340015"/>
          </a:xfrm>
          <a:prstGeom prst="cloud">
            <a:avLst/>
          </a:prstGeom>
          <a:solidFill>
            <a:srgbClr val="F2F2F2">
              <a:alpha val="89804"/>
            </a:srgbClr>
          </a:solidFill>
          <a:ln w="6350">
            <a:solidFill>
              <a:schemeClr val="bg1">
                <a:lumMod val="50000"/>
              </a:schemeClr>
            </a:solidFill>
          </a:ln>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tlCol="0" anchor="ctr"/>
          <a:lstStyle/>
          <a:p>
            <a:pPr algn="ctr"/>
            <a:r>
              <a:rPr lang="en-US" sz="1600" dirty="0">
                <a:solidFill>
                  <a:schemeClr val="tx1"/>
                </a:solidFill>
                <a:latin typeface="Amasis MT Pro Medium" panose="02040604050005020304" pitchFamily="18" charset="0"/>
              </a:rPr>
              <a:t>How does Google present a website?</a:t>
            </a:r>
          </a:p>
        </p:txBody>
      </p:sp>
    </p:spTree>
    <p:extLst>
      <p:ext uri="{BB962C8B-B14F-4D97-AF65-F5344CB8AC3E}">
        <p14:creationId xmlns:p14="http://schemas.microsoft.com/office/powerpoint/2010/main" val="4177577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par>
                                <p:cTn id="15" presetID="10"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par>
                                <p:cTn id="23" presetID="10"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10" presetClass="entr" presetSubtype="0"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fade">
                                      <p:cBhvr>
                                        <p:cTn id="41" dur="500"/>
                                        <p:tgtEl>
                                          <p:spTgt spid="3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par>
                                <p:cTn id="47" presetID="10" presetClass="entr" presetSubtype="0" fill="hold" nodeType="with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P spid="33" grpId="0" animBg="1"/>
      <p:bldP spid="35" grpId="0" animBg="1"/>
      <p:bldP spid="37" grpId="0" animBg="1"/>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3C4889E-439C-34BF-7505-8C1976314CED}"/>
              </a:ext>
            </a:extLst>
          </p:cNvPr>
          <p:cNvSpPr/>
          <p:nvPr/>
        </p:nvSpPr>
        <p:spPr>
          <a:xfrm>
            <a:off x="5868144" y="5894390"/>
            <a:ext cx="3176736" cy="9134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D445253-A034-A39C-15F7-61835A4AC65A}"/>
              </a:ext>
            </a:extLst>
          </p:cNvPr>
          <p:cNvSpPr/>
          <p:nvPr/>
        </p:nvSpPr>
        <p:spPr>
          <a:xfrm>
            <a:off x="7956376" y="188640"/>
            <a:ext cx="936104" cy="172819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28" name="Picture 4"/>
          <p:cNvPicPr>
            <a:picLocks noChangeAspect="1" noChangeArrowheads="1"/>
          </p:cNvPicPr>
          <p:nvPr/>
        </p:nvPicPr>
        <p:blipFill>
          <a:blip r:embed="rId2">
            <a:alphaModFix amt="58000"/>
          </a:blip>
          <a:srcRect/>
          <a:stretch>
            <a:fillRect/>
          </a:stretch>
        </p:blipFill>
        <p:spPr bwMode="auto">
          <a:xfrm>
            <a:off x="11723" y="65656"/>
            <a:ext cx="9144000" cy="6722494"/>
          </a:xfrm>
          <a:prstGeom prst="rect">
            <a:avLst/>
          </a:prstGeom>
          <a:noFill/>
          <a:ln w="9525">
            <a:noFill/>
            <a:miter lim="800000"/>
            <a:headEnd/>
            <a:tailEnd/>
          </a:ln>
        </p:spPr>
      </p:pic>
      <p:sp>
        <p:nvSpPr>
          <p:cNvPr id="5" name="Freeform: Shape 4">
            <a:extLst>
              <a:ext uri="{FF2B5EF4-FFF2-40B4-BE49-F238E27FC236}">
                <a16:creationId xmlns:a16="http://schemas.microsoft.com/office/drawing/2014/main" id="{856D2124-EE1A-1EFF-69FE-A5CC9F50098A}"/>
              </a:ext>
            </a:extLst>
          </p:cNvPr>
          <p:cNvSpPr/>
          <p:nvPr/>
        </p:nvSpPr>
        <p:spPr>
          <a:xfrm>
            <a:off x="2428955" y="2191892"/>
            <a:ext cx="4286090" cy="560880"/>
          </a:xfrm>
          <a:custGeom>
            <a:avLst/>
            <a:gdLst>
              <a:gd name="connsiteX0" fmla="*/ 0 w 4286090"/>
              <a:gd name="connsiteY0" fmla="*/ 93482 h 560880"/>
              <a:gd name="connsiteX1" fmla="*/ 93482 w 4286090"/>
              <a:gd name="connsiteY1" fmla="*/ 0 h 560880"/>
              <a:gd name="connsiteX2" fmla="*/ 4192608 w 4286090"/>
              <a:gd name="connsiteY2" fmla="*/ 0 h 560880"/>
              <a:gd name="connsiteX3" fmla="*/ 4286090 w 4286090"/>
              <a:gd name="connsiteY3" fmla="*/ 93482 h 560880"/>
              <a:gd name="connsiteX4" fmla="*/ 4286090 w 4286090"/>
              <a:gd name="connsiteY4" fmla="*/ 467398 h 560880"/>
              <a:gd name="connsiteX5" fmla="*/ 4192608 w 4286090"/>
              <a:gd name="connsiteY5" fmla="*/ 560880 h 560880"/>
              <a:gd name="connsiteX6" fmla="*/ 93482 w 4286090"/>
              <a:gd name="connsiteY6" fmla="*/ 560880 h 560880"/>
              <a:gd name="connsiteX7" fmla="*/ 0 w 4286090"/>
              <a:gd name="connsiteY7" fmla="*/ 467398 h 560880"/>
              <a:gd name="connsiteX8" fmla="*/ 0 w 4286090"/>
              <a:gd name="connsiteY8" fmla="*/ 93482 h 56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86090" h="560880">
                <a:moveTo>
                  <a:pt x="0" y="93482"/>
                </a:moveTo>
                <a:cubicBezTo>
                  <a:pt x="0" y="41853"/>
                  <a:pt x="41853" y="0"/>
                  <a:pt x="93482" y="0"/>
                </a:cubicBezTo>
                <a:lnTo>
                  <a:pt x="4192608" y="0"/>
                </a:lnTo>
                <a:cubicBezTo>
                  <a:pt x="4244237" y="0"/>
                  <a:pt x="4286090" y="41853"/>
                  <a:pt x="4286090" y="93482"/>
                </a:cubicBezTo>
                <a:lnTo>
                  <a:pt x="4286090" y="467398"/>
                </a:lnTo>
                <a:cubicBezTo>
                  <a:pt x="4286090" y="519027"/>
                  <a:pt x="4244237" y="560880"/>
                  <a:pt x="4192608" y="560880"/>
                </a:cubicBezTo>
                <a:lnTo>
                  <a:pt x="93482" y="560880"/>
                </a:lnTo>
                <a:cubicBezTo>
                  <a:pt x="41853" y="560880"/>
                  <a:pt x="0" y="519027"/>
                  <a:pt x="0" y="467398"/>
                </a:cubicBezTo>
                <a:lnTo>
                  <a:pt x="0" y="93482"/>
                </a:lnTo>
                <a:close/>
              </a:path>
            </a:pathLst>
          </a:custGeom>
          <a:solidFill>
            <a:srgbClr val="4792A7"/>
          </a:solidFill>
          <a:ln w="3175">
            <a:solidFill>
              <a:schemeClr val="bg1">
                <a:lumMod val="50000"/>
              </a:schemeClr>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89384" tIns="27380" rIns="189384" bIns="27380" numCol="1" spcCol="1270" anchor="ctr" anchorCtr="0">
            <a:noAutofit/>
          </a:bodyPr>
          <a:lstStyle/>
          <a:p>
            <a:pPr marL="0" lvl="0" indent="0" algn="ctr" defTabSz="844550">
              <a:lnSpc>
                <a:spcPct val="90000"/>
              </a:lnSpc>
              <a:spcBef>
                <a:spcPct val="0"/>
              </a:spcBef>
              <a:spcAft>
                <a:spcPct val="35000"/>
              </a:spcAft>
              <a:buNone/>
            </a:pPr>
            <a:r>
              <a:rPr lang="en-US" sz="1900" b="1" kern="1200" dirty="0">
                <a:solidFill>
                  <a:schemeClr val="bg1"/>
                </a:solidFill>
              </a:rPr>
              <a:t>99 K</a:t>
            </a:r>
            <a:r>
              <a:rPr lang="en-US" sz="1900" kern="1200" dirty="0">
                <a:solidFill>
                  <a:schemeClr val="bg1"/>
                </a:solidFill>
              </a:rPr>
              <a:t> </a:t>
            </a:r>
            <a:r>
              <a:rPr lang="en-US" sz="1900" dirty="0">
                <a:solidFill>
                  <a:schemeClr val="bg1"/>
                </a:solidFill>
              </a:rPr>
              <a:t>s</a:t>
            </a:r>
            <a:r>
              <a:rPr lang="en-US" sz="1900" kern="1200" dirty="0">
                <a:solidFill>
                  <a:schemeClr val="bg1"/>
                </a:solidFill>
              </a:rPr>
              <a:t>earch queries per second</a:t>
            </a:r>
          </a:p>
        </p:txBody>
      </p:sp>
      <p:sp>
        <p:nvSpPr>
          <p:cNvPr id="11" name="Freeform: Shape 10">
            <a:extLst>
              <a:ext uri="{FF2B5EF4-FFF2-40B4-BE49-F238E27FC236}">
                <a16:creationId xmlns:a16="http://schemas.microsoft.com/office/drawing/2014/main" id="{3D01B62B-6B4F-9B93-3552-4766F3B409C4}"/>
              </a:ext>
            </a:extLst>
          </p:cNvPr>
          <p:cNvSpPr/>
          <p:nvPr/>
        </p:nvSpPr>
        <p:spPr>
          <a:xfrm>
            <a:off x="2694545" y="3053733"/>
            <a:ext cx="3754911" cy="560880"/>
          </a:xfrm>
          <a:custGeom>
            <a:avLst/>
            <a:gdLst>
              <a:gd name="connsiteX0" fmla="*/ 0 w 4286090"/>
              <a:gd name="connsiteY0" fmla="*/ 93482 h 560880"/>
              <a:gd name="connsiteX1" fmla="*/ 93482 w 4286090"/>
              <a:gd name="connsiteY1" fmla="*/ 0 h 560880"/>
              <a:gd name="connsiteX2" fmla="*/ 4192608 w 4286090"/>
              <a:gd name="connsiteY2" fmla="*/ 0 h 560880"/>
              <a:gd name="connsiteX3" fmla="*/ 4286090 w 4286090"/>
              <a:gd name="connsiteY3" fmla="*/ 93482 h 560880"/>
              <a:gd name="connsiteX4" fmla="*/ 4286090 w 4286090"/>
              <a:gd name="connsiteY4" fmla="*/ 467398 h 560880"/>
              <a:gd name="connsiteX5" fmla="*/ 4192608 w 4286090"/>
              <a:gd name="connsiteY5" fmla="*/ 560880 h 560880"/>
              <a:gd name="connsiteX6" fmla="*/ 93482 w 4286090"/>
              <a:gd name="connsiteY6" fmla="*/ 560880 h 560880"/>
              <a:gd name="connsiteX7" fmla="*/ 0 w 4286090"/>
              <a:gd name="connsiteY7" fmla="*/ 467398 h 560880"/>
              <a:gd name="connsiteX8" fmla="*/ 0 w 4286090"/>
              <a:gd name="connsiteY8" fmla="*/ 93482 h 56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86090" h="560880">
                <a:moveTo>
                  <a:pt x="0" y="93482"/>
                </a:moveTo>
                <a:cubicBezTo>
                  <a:pt x="0" y="41853"/>
                  <a:pt x="41853" y="0"/>
                  <a:pt x="93482" y="0"/>
                </a:cubicBezTo>
                <a:lnTo>
                  <a:pt x="4192608" y="0"/>
                </a:lnTo>
                <a:cubicBezTo>
                  <a:pt x="4244237" y="0"/>
                  <a:pt x="4286090" y="41853"/>
                  <a:pt x="4286090" y="93482"/>
                </a:cubicBezTo>
                <a:lnTo>
                  <a:pt x="4286090" y="467398"/>
                </a:lnTo>
                <a:cubicBezTo>
                  <a:pt x="4286090" y="519027"/>
                  <a:pt x="4244237" y="560880"/>
                  <a:pt x="4192608" y="560880"/>
                </a:cubicBezTo>
                <a:lnTo>
                  <a:pt x="93482" y="560880"/>
                </a:lnTo>
                <a:cubicBezTo>
                  <a:pt x="41853" y="560880"/>
                  <a:pt x="0" y="519027"/>
                  <a:pt x="0" y="467398"/>
                </a:cubicBezTo>
                <a:lnTo>
                  <a:pt x="0" y="93482"/>
                </a:lnTo>
                <a:close/>
              </a:path>
            </a:pathLst>
          </a:custGeom>
          <a:solidFill>
            <a:srgbClr val="4792A7"/>
          </a:solidFill>
          <a:ln w="3175">
            <a:solidFill>
              <a:schemeClr val="bg1">
                <a:lumMod val="50000"/>
              </a:schemeClr>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2">
              <a:hueOff val="-3328151"/>
              <a:satOff val="30180"/>
              <a:lumOff val="2680"/>
              <a:alphaOff val="0"/>
            </a:schemeClr>
          </a:fillRef>
          <a:effectRef idx="0">
            <a:schemeClr val="accent2">
              <a:hueOff val="-3328151"/>
              <a:satOff val="30180"/>
              <a:lumOff val="2680"/>
              <a:alphaOff val="0"/>
            </a:schemeClr>
          </a:effectRef>
          <a:fontRef idx="minor">
            <a:schemeClr val="lt1"/>
          </a:fontRef>
        </p:style>
        <p:txBody>
          <a:bodyPr spcFirstLastPara="0" vert="horz" wrap="square" lIns="189384" tIns="27380" rIns="189384" bIns="27380" numCol="1" spcCol="1270" anchor="ctr" anchorCtr="0">
            <a:noAutofit/>
          </a:bodyPr>
          <a:lstStyle/>
          <a:p>
            <a:pPr marL="0" lvl="0" indent="0" algn="ctr" defTabSz="844550">
              <a:lnSpc>
                <a:spcPct val="90000"/>
              </a:lnSpc>
              <a:spcBef>
                <a:spcPct val="0"/>
              </a:spcBef>
              <a:spcAft>
                <a:spcPct val="35000"/>
              </a:spcAft>
              <a:buNone/>
            </a:pPr>
            <a:r>
              <a:rPr lang="en-US" sz="1900" b="1" kern="1200" dirty="0">
                <a:solidFill>
                  <a:schemeClr val="bg1"/>
                </a:solidFill>
              </a:rPr>
              <a:t>8.5 B </a:t>
            </a:r>
            <a:r>
              <a:rPr lang="en-US" sz="1900" b="1" dirty="0">
                <a:solidFill>
                  <a:schemeClr val="bg1"/>
                </a:solidFill>
              </a:rPr>
              <a:t>s</a:t>
            </a:r>
            <a:r>
              <a:rPr lang="en-US" sz="1900" kern="1200" dirty="0">
                <a:solidFill>
                  <a:schemeClr val="bg1"/>
                </a:solidFill>
              </a:rPr>
              <a:t>earches per day</a:t>
            </a:r>
          </a:p>
        </p:txBody>
      </p:sp>
      <p:sp>
        <p:nvSpPr>
          <p:cNvPr id="13" name="Freeform: Shape 12">
            <a:extLst>
              <a:ext uri="{FF2B5EF4-FFF2-40B4-BE49-F238E27FC236}">
                <a16:creationId xmlns:a16="http://schemas.microsoft.com/office/drawing/2014/main" id="{EA7EE3E7-96E9-E49D-590B-257FEEFCF4B2}"/>
              </a:ext>
            </a:extLst>
          </p:cNvPr>
          <p:cNvSpPr/>
          <p:nvPr/>
        </p:nvSpPr>
        <p:spPr>
          <a:xfrm>
            <a:off x="2694545" y="3915573"/>
            <a:ext cx="3754911" cy="560880"/>
          </a:xfrm>
          <a:custGeom>
            <a:avLst/>
            <a:gdLst>
              <a:gd name="connsiteX0" fmla="*/ 0 w 4286090"/>
              <a:gd name="connsiteY0" fmla="*/ 93482 h 560880"/>
              <a:gd name="connsiteX1" fmla="*/ 93482 w 4286090"/>
              <a:gd name="connsiteY1" fmla="*/ 0 h 560880"/>
              <a:gd name="connsiteX2" fmla="*/ 4192608 w 4286090"/>
              <a:gd name="connsiteY2" fmla="*/ 0 h 560880"/>
              <a:gd name="connsiteX3" fmla="*/ 4286090 w 4286090"/>
              <a:gd name="connsiteY3" fmla="*/ 93482 h 560880"/>
              <a:gd name="connsiteX4" fmla="*/ 4286090 w 4286090"/>
              <a:gd name="connsiteY4" fmla="*/ 467398 h 560880"/>
              <a:gd name="connsiteX5" fmla="*/ 4192608 w 4286090"/>
              <a:gd name="connsiteY5" fmla="*/ 560880 h 560880"/>
              <a:gd name="connsiteX6" fmla="*/ 93482 w 4286090"/>
              <a:gd name="connsiteY6" fmla="*/ 560880 h 560880"/>
              <a:gd name="connsiteX7" fmla="*/ 0 w 4286090"/>
              <a:gd name="connsiteY7" fmla="*/ 467398 h 560880"/>
              <a:gd name="connsiteX8" fmla="*/ 0 w 4286090"/>
              <a:gd name="connsiteY8" fmla="*/ 93482 h 56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86090" h="560880">
                <a:moveTo>
                  <a:pt x="0" y="93482"/>
                </a:moveTo>
                <a:cubicBezTo>
                  <a:pt x="0" y="41853"/>
                  <a:pt x="41853" y="0"/>
                  <a:pt x="93482" y="0"/>
                </a:cubicBezTo>
                <a:lnTo>
                  <a:pt x="4192608" y="0"/>
                </a:lnTo>
                <a:cubicBezTo>
                  <a:pt x="4244237" y="0"/>
                  <a:pt x="4286090" y="41853"/>
                  <a:pt x="4286090" y="93482"/>
                </a:cubicBezTo>
                <a:lnTo>
                  <a:pt x="4286090" y="467398"/>
                </a:lnTo>
                <a:cubicBezTo>
                  <a:pt x="4286090" y="519027"/>
                  <a:pt x="4244237" y="560880"/>
                  <a:pt x="4192608" y="560880"/>
                </a:cubicBezTo>
                <a:lnTo>
                  <a:pt x="93482" y="560880"/>
                </a:lnTo>
                <a:cubicBezTo>
                  <a:pt x="41853" y="560880"/>
                  <a:pt x="0" y="519027"/>
                  <a:pt x="0" y="467398"/>
                </a:cubicBezTo>
                <a:lnTo>
                  <a:pt x="0" y="93482"/>
                </a:lnTo>
                <a:close/>
              </a:path>
            </a:pathLst>
          </a:custGeom>
          <a:solidFill>
            <a:srgbClr val="4792A7"/>
          </a:solidFill>
          <a:ln w="3175">
            <a:solidFill>
              <a:schemeClr val="bg1">
                <a:lumMod val="50000"/>
              </a:schemeClr>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2">
              <a:hueOff val="-6656303"/>
              <a:satOff val="60359"/>
              <a:lumOff val="5360"/>
              <a:alphaOff val="0"/>
            </a:schemeClr>
          </a:fillRef>
          <a:effectRef idx="0">
            <a:schemeClr val="accent2">
              <a:hueOff val="-6656303"/>
              <a:satOff val="60359"/>
              <a:lumOff val="5360"/>
              <a:alphaOff val="0"/>
            </a:schemeClr>
          </a:effectRef>
          <a:fontRef idx="minor">
            <a:schemeClr val="lt1"/>
          </a:fontRef>
        </p:style>
        <p:txBody>
          <a:bodyPr spcFirstLastPara="0" vert="horz" wrap="square" lIns="189384" tIns="27380" rIns="189384" bIns="27380" numCol="1" spcCol="1270" anchor="ctr" anchorCtr="0">
            <a:noAutofit/>
          </a:bodyPr>
          <a:lstStyle/>
          <a:p>
            <a:pPr marL="0" lvl="0" indent="0" algn="ctr" defTabSz="844550">
              <a:lnSpc>
                <a:spcPct val="90000"/>
              </a:lnSpc>
              <a:spcBef>
                <a:spcPct val="0"/>
              </a:spcBef>
              <a:spcAft>
                <a:spcPct val="35000"/>
              </a:spcAft>
              <a:buNone/>
            </a:pPr>
            <a:r>
              <a:rPr lang="en-US" sz="1900" b="1" kern="1200" dirty="0">
                <a:solidFill>
                  <a:schemeClr val="bg1"/>
                </a:solidFill>
              </a:rPr>
              <a:t>3.1 T s</a:t>
            </a:r>
            <a:r>
              <a:rPr lang="en-US" sz="1900" kern="1200" dirty="0">
                <a:solidFill>
                  <a:schemeClr val="bg1"/>
                </a:solidFill>
              </a:rPr>
              <a:t>earches per year</a:t>
            </a:r>
          </a:p>
        </p:txBody>
      </p:sp>
      <p:sp>
        <p:nvSpPr>
          <p:cNvPr id="15" name="Freeform: Shape 14">
            <a:extLst>
              <a:ext uri="{FF2B5EF4-FFF2-40B4-BE49-F238E27FC236}">
                <a16:creationId xmlns:a16="http://schemas.microsoft.com/office/drawing/2014/main" id="{85870107-6C57-B2FD-1E86-4C5B191C5EC5}"/>
              </a:ext>
            </a:extLst>
          </p:cNvPr>
          <p:cNvSpPr/>
          <p:nvPr/>
        </p:nvSpPr>
        <p:spPr>
          <a:xfrm>
            <a:off x="2428954" y="4777413"/>
            <a:ext cx="4663325" cy="560880"/>
          </a:xfrm>
          <a:custGeom>
            <a:avLst/>
            <a:gdLst>
              <a:gd name="connsiteX0" fmla="*/ 0 w 4286090"/>
              <a:gd name="connsiteY0" fmla="*/ 93482 h 560880"/>
              <a:gd name="connsiteX1" fmla="*/ 93482 w 4286090"/>
              <a:gd name="connsiteY1" fmla="*/ 0 h 560880"/>
              <a:gd name="connsiteX2" fmla="*/ 4192608 w 4286090"/>
              <a:gd name="connsiteY2" fmla="*/ 0 h 560880"/>
              <a:gd name="connsiteX3" fmla="*/ 4286090 w 4286090"/>
              <a:gd name="connsiteY3" fmla="*/ 93482 h 560880"/>
              <a:gd name="connsiteX4" fmla="*/ 4286090 w 4286090"/>
              <a:gd name="connsiteY4" fmla="*/ 467398 h 560880"/>
              <a:gd name="connsiteX5" fmla="*/ 4192608 w 4286090"/>
              <a:gd name="connsiteY5" fmla="*/ 560880 h 560880"/>
              <a:gd name="connsiteX6" fmla="*/ 93482 w 4286090"/>
              <a:gd name="connsiteY6" fmla="*/ 560880 h 560880"/>
              <a:gd name="connsiteX7" fmla="*/ 0 w 4286090"/>
              <a:gd name="connsiteY7" fmla="*/ 467398 h 560880"/>
              <a:gd name="connsiteX8" fmla="*/ 0 w 4286090"/>
              <a:gd name="connsiteY8" fmla="*/ 93482 h 56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86090" h="560880">
                <a:moveTo>
                  <a:pt x="0" y="93482"/>
                </a:moveTo>
                <a:cubicBezTo>
                  <a:pt x="0" y="41853"/>
                  <a:pt x="41853" y="0"/>
                  <a:pt x="93482" y="0"/>
                </a:cubicBezTo>
                <a:lnTo>
                  <a:pt x="4192608" y="0"/>
                </a:lnTo>
                <a:cubicBezTo>
                  <a:pt x="4244237" y="0"/>
                  <a:pt x="4286090" y="41853"/>
                  <a:pt x="4286090" y="93482"/>
                </a:cubicBezTo>
                <a:lnTo>
                  <a:pt x="4286090" y="467398"/>
                </a:lnTo>
                <a:cubicBezTo>
                  <a:pt x="4286090" y="519027"/>
                  <a:pt x="4244237" y="560880"/>
                  <a:pt x="4192608" y="560880"/>
                </a:cubicBezTo>
                <a:lnTo>
                  <a:pt x="93482" y="560880"/>
                </a:lnTo>
                <a:cubicBezTo>
                  <a:pt x="41853" y="560880"/>
                  <a:pt x="0" y="519027"/>
                  <a:pt x="0" y="467398"/>
                </a:cubicBezTo>
                <a:lnTo>
                  <a:pt x="0" y="93482"/>
                </a:lnTo>
                <a:close/>
              </a:path>
            </a:pathLst>
          </a:custGeom>
          <a:solidFill>
            <a:srgbClr val="4792A7"/>
          </a:solidFill>
          <a:ln w="3175">
            <a:solidFill>
              <a:schemeClr val="bg1">
                <a:lumMod val="50000"/>
              </a:schemeClr>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2">
              <a:hueOff val="-9984454"/>
              <a:satOff val="90539"/>
              <a:lumOff val="8040"/>
              <a:alphaOff val="0"/>
            </a:schemeClr>
          </a:fillRef>
          <a:effectRef idx="0">
            <a:schemeClr val="accent2">
              <a:hueOff val="-9984454"/>
              <a:satOff val="90539"/>
              <a:lumOff val="8040"/>
              <a:alphaOff val="0"/>
            </a:schemeClr>
          </a:effectRef>
          <a:fontRef idx="minor">
            <a:schemeClr val="lt1"/>
          </a:fontRef>
        </p:style>
        <p:txBody>
          <a:bodyPr spcFirstLastPara="0" vert="horz" wrap="square" lIns="189384" tIns="27380" rIns="189384" bIns="27380" numCol="1" spcCol="1270" anchor="ctr" anchorCtr="0">
            <a:noAutofit/>
          </a:bodyPr>
          <a:lstStyle/>
          <a:p>
            <a:pPr marL="0" lvl="0" indent="0" algn="ctr" defTabSz="844550">
              <a:lnSpc>
                <a:spcPct val="90000"/>
              </a:lnSpc>
              <a:spcBef>
                <a:spcPct val="0"/>
              </a:spcBef>
              <a:spcAft>
                <a:spcPct val="35000"/>
              </a:spcAft>
              <a:buNone/>
            </a:pPr>
            <a:r>
              <a:rPr lang="en-US" sz="1900" b="1" kern="1200" dirty="0">
                <a:solidFill>
                  <a:schemeClr val="bg1"/>
                </a:solidFill>
              </a:rPr>
              <a:t>40~90% </a:t>
            </a:r>
            <a:r>
              <a:rPr lang="en-US" sz="1900" kern="1200" dirty="0">
                <a:solidFill>
                  <a:schemeClr val="bg1"/>
                </a:solidFill>
              </a:rPr>
              <a:t>of searches result in at least a click</a:t>
            </a:r>
          </a:p>
        </p:txBody>
      </p:sp>
      <p:sp>
        <p:nvSpPr>
          <p:cNvPr id="4" name="Footer Placeholder 3"/>
          <p:cNvSpPr>
            <a:spLocks noGrp="1"/>
          </p:cNvSpPr>
          <p:nvPr>
            <p:ph type="ftr" sz="quarter" idx="11"/>
          </p:nvPr>
        </p:nvSpPr>
        <p:spPr/>
        <p:txBody>
          <a:bodyPr/>
          <a:lstStyle/>
          <a:p>
            <a:pPr>
              <a:defRPr/>
            </a:pPr>
            <a:r>
              <a:rPr lang="en-US"/>
              <a:t>Footer</a:t>
            </a:r>
            <a:endParaRPr lang="en-US" dirty="0"/>
          </a:p>
        </p:txBody>
      </p:sp>
      <p:pic>
        <p:nvPicPr>
          <p:cNvPr id="19" name="Picture 18">
            <a:extLst>
              <a:ext uri="{FF2B5EF4-FFF2-40B4-BE49-F238E27FC236}">
                <a16:creationId xmlns:a16="http://schemas.microsoft.com/office/drawing/2014/main" id="{C7A31038-618D-AA96-027A-65ABB0A008B4}"/>
              </a:ext>
            </a:extLst>
          </p:cNvPr>
          <p:cNvPicPr>
            <a:picLocks noChangeAspect="1"/>
          </p:cNvPicPr>
          <p:nvPr/>
        </p:nvPicPr>
        <p:blipFill>
          <a:blip r:embed="rId3"/>
          <a:stretch>
            <a:fillRect/>
          </a:stretch>
        </p:blipFill>
        <p:spPr>
          <a:xfrm>
            <a:off x="4042470" y="1093787"/>
            <a:ext cx="1082505" cy="100988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17583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3"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DDE6152-0F8E-BE96-FC83-B01050096267}"/>
              </a:ext>
            </a:extLst>
          </p:cNvPr>
          <p:cNvSpPr/>
          <p:nvPr/>
        </p:nvSpPr>
        <p:spPr>
          <a:xfrm>
            <a:off x="5868144" y="5894390"/>
            <a:ext cx="3176736" cy="9134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436C8B0-F11F-AA8B-4943-E3DB4EDA46E2}"/>
              </a:ext>
            </a:extLst>
          </p:cNvPr>
          <p:cNvSpPr/>
          <p:nvPr/>
        </p:nvSpPr>
        <p:spPr>
          <a:xfrm>
            <a:off x="7956376" y="188640"/>
            <a:ext cx="936104" cy="172819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28" name="Picture 4"/>
          <p:cNvPicPr>
            <a:picLocks noChangeAspect="1" noChangeArrowheads="1"/>
          </p:cNvPicPr>
          <p:nvPr/>
        </p:nvPicPr>
        <p:blipFill>
          <a:blip r:embed="rId3">
            <a:alphaModFix amt="35000"/>
          </a:blip>
          <a:srcRect/>
          <a:stretch>
            <a:fillRect/>
          </a:stretch>
        </p:blipFill>
        <p:spPr bwMode="auto">
          <a:xfrm>
            <a:off x="7972" y="44624"/>
            <a:ext cx="9144000" cy="6722494"/>
          </a:xfrm>
          <a:prstGeom prst="rect">
            <a:avLst/>
          </a:prstGeom>
          <a:noFill/>
          <a:ln w="9525">
            <a:noFill/>
            <a:miter lim="800000"/>
            <a:headEnd/>
            <a:tailEnd/>
          </a:ln>
          <a:effectLst/>
        </p:spPr>
      </p:pic>
      <p:graphicFrame>
        <p:nvGraphicFramePr>
          <p:cNvPr id="6" name="Diagram 5">
            <a:extLst>
              <a:ext uri="{FF2B5EF4-FFF2-40B4-BE49-F238E27FC236}">
                <a16:creationId xmlns:a16="http://schemas.microsoft.com/office/drawing/2014/main" id="{37BE7696-C1ED-CF1E-722C-0218A338AA33}"/>
              </a:ext>
            </a:extLst>
          </p:cNvPr>
          <p:cNvGraphicFramePr/>
          <p:nvPr>
            <p:extLst>
              <p:ext uri="{D42A27DB-BD31-4B8C-83A1-F6EECF244321}">
                <p14:modId xmlns:p14="http://schemas.microsoft.com/office/powerpoint/2010/main" val="4184479028"/>
              </p:ext>
            </p:extLst>
          </p:nvPr>
        </p:nvGraphicFramePr>
        <p:xfrm>
          <a:off x="771056" y="298101"/>
          <a:ext cx="1913285" cy="10076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Footer Placeholder 3"/>
          <p:cNvSpPr>
            <a:spLocks noGrp="1"/>
          </p:cNvSpPr>
          <p:nvPr>
            <p:ph type="ftr" sz="quarter" idx="11"/>
          </p:nvPr>
        </p:nvSpPr>
        <p:spPr/>
        <p:txBody>
          <a:bodyPr/>
          <a:lstStyle/>
          <a:p>
            <a:pPr>
              <a:defRPr/>
            </a:pPr>
            <a:r>
              <a:rPr lang="en-US"/>
              <a:t>Footer</a:t>
            </a:r>
            <a:endParaRPr lang="en-US" dirty="0"/>
          </a:p>
        </p:txBody>
      </p:sp>
      <p:sp>
        <p:nvSpPr>
          <p:cNvPr id="7" name="Right Brace 6">
            <a:extLst>
              <a:ext uri="{FF2B5EF4-FFF2-40B4-BE49-F238E27FC236}">
                <a16:creationId xmlns:a16="http://schemas.microsoft.com/office/drawing/2014/main" id="{02FC259E-C38A-4EED-9FB0-09400E785307}"/>
              </a:ext>
            </a:extLst>
          </p:cNvPr>
          <p:cNvSpPr/>
          <p:nvPr/>
        </p:nvSpPr>
        <p:spPr>
          <a:xfrm>
            <a:off x="5718153" y="1268760"/>
            <a:ext cx="686190" cy="3426995"/>
          </a:xfrm>
          <a:prstGeom prst="rightBrace">
            <a:avLst>
              <a:gd name="adj1" fmla="val 64991"/>
              <a:gd name="adj2" fmla="val 40266"/>
            </a:avLst>
          </a:prstGeom>
          <a:ln w="38100">
            <a:solidFill>
              <a:srgbClr val="49A5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 name="Arrow: Curved Left 10">
            <a:extLst>
              <a:ext uri="{FF2B5EF4-FFF2-40B4-BE49-F238E27FC236}">
                <a16:creationId xmlns:a16="http://schemas.microsoft.com/office/drawing/2014/main" id="{6A0A447D-2663-43C1-AEAA-CDF617A83C4A}"/>
              </a:ext>
            </a:extLst>
          </p:cNvPr>
          <p:cNvSpPr/>
          <p:nvPr/>
        </p:nvSpPr>
        <p:spPr>
          <a:xfrm rot="2008324">
            <a:off x="7225416" y="4085107"/>
            <a:ext cx="766939" cy="2031695"/>
          </a:xfrm>
          <a:prstGeom prst="curvedLeftArrow">
            <a:avLst>
              <a:gd name="adj1" fmla="val 25227"/>
              <a:gd name="adj2" fmla="val 50000"/>
              <a:gd name="adj3" fmla="val 25000"/>
            </a:avLst>
          </a:prstGeom>
          <a:solidFill>
            <a:schemeClr val="accent2">
              <a:lumMod val="20000"/>
              <a:lumOff val="80000"/>
            </a:schemeClr>
          </a:solidFill>
          <a:ln>
            <a:solidFill>
              <a:schemeClr val="bg1">
                <a:lumMod val="50000"/>
              </a:schemeClr>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A"/>
          </a:p>
        </p:txBody>
      </p:sp>
      <p:sp>
        <p:nvSpPr>
          <p:cNvPr id="12" name="Freeform: Shape 11">
            <a:extLst>
              <a:ext uri="{FF2B5EF4-FFF2-40B4-BE49-F238E27FC236}">
                <a16:creationId xmlns:a16="http://schemas.microsoft.com/office/drawing/2014/main" id="{264FBEAD-DDF5-2B28-30D3-BDCB4CC1B200}"/>
              </a:ext>
            </a:extLst>
          </p:cNvPr>
          <p:cNvSpPr/>
          <p:nvPr/>
        </p:nvSpPr>
        <p:spPr>
          <a:xfrm>
            <a:off x="1563814" y="1457452"/>
            <a:ext cx="4232322" cy="485251"/>
          </a:xfrm>
          <a:custGeom>
            <a:avLst/>
            <a:gdLst>
              <a:gd name="connsiteX0" fmla="*/ 0 w 3845718"/>
              <a:gd name="connsiteY0" fmla="*/ 68881 h 413280"/>
              <a:gd name="connsiteX1" fmla="*/ 68881 w 3845718"/>
              <a:gd name="connsiteY1" fmla="*/ 0 h 413280"/>
              <a:gd name="connsiteX2" fmla="*/ 3776837 w 3845718"/>
              <a:gd name="connsiteY2" fmla="*/ 0 h 413280"/>
              <a:gd name="connsiteX3" fmla="*/ 3845718 w 3845718"/>
              <a:gd name="connsiteY3" fmla="*/ 68881 h 413280"/>
              <a:gd name="connsiteX4" fmla="*/ 3845718 w 3845718"/>
              <a:gd name="connsiteY4" fmla="*/ 344399 h 413280"/>
              <a:gd name="connsiteX5" fmla="*/ 3776837 w 3845718"/>
              <a:gd name="connsiteY5" fmla="*/ 413280 h 413280"/>
              <a:gd name="connsiteX6" fmla="*/ 68881 w 3845718"/>
              <a:gd name="connsiteY6" fmla="*/ 413280 h 413280"/>
              <a:gd name="connsiteX7" fmla="*/ 0 w 3845718"/>
              <a:gd name="connsiteY7" fmla="*/ 344399 h 413280"/>
              <a:gd name="connsiteX8" fmla="*/ 0 w 3845718"/>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45718" h="413280">
                <a:moveTo>
                  <a:pt x="0" y="68881"/>
                </a:moveTo>
                <a:cubicBezTo>
                  <a:pt x="0" y="30839"/>
                  <a:pt x="30839" y="0"/>
                  <a:pt x="68881" y="0"/>
                </a:cubicBezTo>
                <a:lnTo>
                  <a:pt x="3776837" y="0"/>
                </a:lnTo>
                <a:cubicBezTo>
                  <a:pt x="3814879" y="0"/>
                  <a:pt x="3845718" y="30839"/>
                  <a:pt x="3845718" y="68881"/>
                </a:cubicBezTo>
                <a:lnTo>
                  <a:pt x="3845718" y="344399"/>
                </a:lnTo>
                <a:cubicBezTo>
                  <a:pt x="3845718" y="382441"/>
                  <a:pt x="3814879" y="413280"/>
                  <a:pt x="3776837" y="413280"/>
                </a:cubicBezTo>
                <a:lnTo>
                  <a:pt x="68881" y="413280"/>
                </a:lnTo>
                <a:cubicBezTo>
                  <a:pt x="30839" y="413280"/>
                  <a:pt x="0" y="382441"/>
                  <a:pt x="0" y="344399"/>
                </a:cubicBezTo>
                <a:lnTo>
                  <a:pt x="0" y="68881"/>
                </a:lnTo>
                <a:close/>
              </a:path>
            </a:pathLst>
          </a:custGeom>
          <a:solidFill>
            <a:srgbClr val="49A596"/>
          </a:solidFill>
          <a:ln w="3175">
            <a:solidFill>
              <a:schemeClr val="bg1">
                <a:lumMod val="50000"/>
              </a:schemeClr>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5534" tIns="20175" rIns="165534" bIns="20175" numCol="1" spcCol="1270" anchor="ctr" anchorCtr="0">
            <a:noAutofit/>
          </a:bodyPr>
          <a:lstStyle/>
          <a:p>
            <a:pPr marL="0" lvl="0" indent="0" algn="ctr" defTabSz="622300">
              <a:lnSpc>
                <a:spcPct val="90000"/>
              </a:lnSpc>
              <a:spcBef>
                <a:spcPct val="0"/>
              </a:spcBef>
              <a:spcAft>
                <a:spcPct val="35000"/>
              </a:spcAft>
              <a:buNone/>
            </a:pPr>
            <a:r>
              <a:rPr lang="en-US" sz="2400" b="1" kern="1200" dirty="0"/>
              <a:t>83% </a:t>
            </a:r>
            <a:r>
              <a:rPr lang="en-US" sz="1600" kern="1200" dirty="0"/>
              <a:t>for a specific </a:t>
            </a:r>
            <a:r>
              <a:rPr lang="en-US" sz="1600" b="1" kern="1200" dirty="0"/>
              <a:t>product</a:t>
            </a:r>
            <a:r>
              <a:rPr lang="en-US" sz="1600" kern="1200" dirty="0"/>
              <a:t> or </a:t>
            </a:r>
            <a:r>
              <a:rPr lang="en-US" sz="1600" b="1" kern="1200" dirty="0"/>
              <a:t>brand</a:t>
            </a:r>
          </a:p>
        </p:txBody>
      </p:sp>
      <p:sp>
        <p:nvSpPr>
          <p:cNvPr id="16" name="Freeform: Shape 15">
            <a:extLst>
              <a:ext uri="{FF2B5EF4-FFF2-40B4-BE49-F238E27FC236}">
                <a16:creationId xmlns:a16="http://schemas.microsoft.com/office/drawing/2014/main" id="{ED916B02-33CD-13FF-0202-237EF34C7E73}"/>
              </a:ext>
            </a:extLst>
          </p:cNvPr>
          <p:cNvSpPr/>
          <p:nvPr/>
        </p:nvSpPr>
        <p:spPr>
          <a:xfrm>
            <a:off x="1563814" y="2092492"/>
            <a:ext cx="4232322" cy="485251"/>
          </a:xfrm>
          <a:custGeom>
            <a:avLst/>
            <a:gdLst>
              <a:gd name="connsiteX0" fmla="*/ 0 w 3845718"/>
              <a:gd name="connsiteY0" fmla="*/ 68881 h 413280"/>
              <a:gd name="connsiteX1" fmla="*/ 68881 w 3845718"/>
              <a:gd name="connsiteY1" fmla="*/ 0 h 413280"/>
              <a:gd name="connsiteX2" fmla="*/ 3776837 w 3845718"/>
              <a:gd name="connsiteY2" fmla="*/ 0 h 413280"/>
              <a:gd name="connsiteX3" fmla="*/ 3845718 w 3845718"/>
              <a:gd name="connsiteY3" fmla="*/ 68881 h 413280"/>
              <a:gd name="connsiteX4" fmla="*/ 3845718 w 3845718"/>
              <a:gd name="connsiteY4" fmla="*/ 344399 h 413280"/>
              <a:gd name="connsiteX5" fmla="*/ 3776837 w 3845718"/>
              <a:gd name="connsiteY5" fmla="*/ 413280 h 413280"/>
              <a:gd name="connsiteX6" fmla="*/ 68881 w 3845718"/>
              <a:gd name="connsiteY6" fmla="*/ 413280 h 413280"/>
              <a:gd name="connsiteX7" fmla="*/ 0 w 3845718"/>
              <a:gd name="connsiteY7" fmla="*/ 344399 h 413280"/>
              <a:gd name="connsiteX8" fmla="*/ 0 w 3845718"/>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45718" h="413280">
                <a:moveTo>
                  <a:pt x="0" y="68881"/>
                </a:moveTo>
                <a:cubicBezTo>
                  <a:pt x="0" y="30839"/>
                  <a:pt x="30839" y="0"/>
                  <a:pt x="68881" y="0"/>
                </a:cubicBezTo>
                <a:lnTo>
                  <a:pt x="3776837" y="0"/>
                </a:lnTo>
                <a:cubicBezTo>
                  <a:pt x="3814879" y="0"/>
                  <a:pt x="3845718" y="30839"/>
                  <a:pt x="3845718" y="68881"/>
                </a:cubicBezTo>
                <a:lnTo>
                  <a:pt x="3845718" y="344399"/>
                </a:lnTo>
                <a:cubicBezTo>
                  <a:pt x="3845718" y="382441"/>
                  <a:pt x="3814879" y="413280"/>
                  <a:pt x="3776837" y="413280"/>
                </a:cubicBezTo>
                <a:lnTo>
                  <a:pt x="68881" y="413280"/>
                </a:lnTo>
                <a:cubicBezTo>
                  <a:pt x="30839" y="413280"/>
                  <a:pt x="0" y="382441"/>
                  <a:pt x="0" y="344399"/>
                </a:cubicBezTo>
                <a:lnTo>
                  <a:pt x="0" y="68881"/>
                </a:lnTo>
                <a:close/>
              </a:path>
            </a:pathLst>
          </a:custGeom>
          <a:solidFill>
            <a:srgbClr val="49A596"/>
          </a:solidFill>
          <a:ln w="3175">
            <a:solidFill>
              <a:schemeClr val="bg1">
                <a:lumMod val="50000"/>
              </a:schemeClr>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5534" tIns="20175" rIns="165534" bIns="20175" numCol="1" spcCol="1270" anchor="ctr" anchorCtr="0">
            <a:noAutofit/>
          </a:bodyPr>
          <a:lstStyle/>
          <a:p>
            <a:pPr marL="0" lvl="0" indent="0" algn="ctr" defTabSz="622300">
              <a:lnSpc>
                <a:spcPct val="90000"/>
              </a:lnSpc>
              <a:spcBef>
                <a:spcPct val="0"/>
              </a:spcBef>
              <a:spcAft>
                <a:spcPct val="35000"/>
              </a:spcAft>
              <a:buNone/>
            </a:pPr>
            <a:r>
              <a:rPr lang="en-US" sz="2400" b="1" kern="1200" dirty="0"/>
              <a:t>78% </a:t>
            </a:r>
            <a:r>
              <a:rPr lang="en-US" sz="1600" kern="1200" dirty="0"/>
              <a:t>for more information </a:t>
            </a:r>
            <a:r>
              <a:rPr lang="en-US" sz="1600" b="1" kern="1200" dirty="0"/>
              <a:t>after</a:t>
            </a:r>
            <a:r>
              <a:rPr lang="en-US" sz="1600" kern="1200" dirty="0"/>
              <a:t> </a:t>
            </a:r>
            <a:r>
              <a:rPr lang="en-US" sz="1600" b="1" kern="1200" dirty="0"/>
              <a:t>seeing an ad</a:t>
            </a:r>
          </a:p>
        </p:txBody>
      </p:sp>
      <p:sp>
        <p:nvSpPr>
          <p:cNvPr id="18" name="Freeform: Shape 17">
            <a:extLst>
              <a:ext uri="{FF2B5EF4-FFF2-40B4-BE49-F238E27FC236}">
                <a16:creationId xmlns:a16="http://schemas.microsoft.com/office/drawing/2014/main" id="{9B16070B-25CF-5909-F3CD-5CAC60116307}"/>
              </a:ext>
            </a:extLst>
          </p:cNvPr>
          <p:cNvSpPr/>
          <p:nvPr/>
        </p:nvSpPr>
        <p:spPr>
          <a:xfrm>
            <a:off x="1563814" y="2727532"/>
            <a:ext cx="4232322" cy="485251"/>
          </a:xfrm>
          <a:custGeom>
            <a:avLst/>
            <a:gdLst>
              <a:gd name="connsiteX0" fmla="*/ 0 w 3845718"/>
              <a:gd name="connsiteY0" fmla="*/ 68881 h 413280"/>
              <a:gd name="connsiteX1" fmla="*/ 68881 w 3845718"/>
              <a:gd name="connsiteY1" fmla="*/ 0 h 413280"/>
              <a:gd name="connsiteX2" fmla="*/ 3776837 w 3845718"/>
              <a:gd name="connsiteY2" fmla="*/ 0 h 413280"/>
              <a:gd name="connsiteX3" fmla="*/ 3845718 w 3845718"/>
              <a:gd name="connsiteY3" fmla="*/ 68881 h 413280"/>
              <a:gd name="connsiteX4" fmla="*/ 3845718 w 3845718"/>
              <a:gd name="connsiteY4" fmla="*/ 344399 h 413280"/>
              <a:gd name="connsiteX5" fmla="*/ 3776837 w 3845718"/>
              <a:gd name="connsiteY5" fmla="*/ 413280 h 413280"/>
              <a:gd name="connsiteX6" fmla="*/ 68881 w 3845718"/>
              <a:gd name="connsiteY6" fmla="*/ 413280 h 413280"/>
              <a:gd name="connsiteX7" fmla="*/ 0 w 3845718"/>
              <a:gd name="connsiteY7" fmla="*/ 344399 h 413280"/>
              <a:gd name="connsiteX8" fmla="*/ 0 w 3845718"/>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45718" h="413280">
                <a:moveTo>
                  <a:pt x="0" y="68881"/>
                </a:moveTo>
                <a:cubicBezTo>
                  <a:pt x="0" y="30839"/>
                  <a:pt x="30839" y="0"/>
                  <a:pt x="68881" y="0"/>
                </a:cubicBezTo>
                <a:lnTo>
                  <a:pt x="3776837" y="0"/>
                </a:lnTo>
                <a:cubicBezTo>
                  <a:pt x="3814879" y="0"/>
                  <a:pt x="3845718" y="30839"/>
                  <a:pt x="3845718" y="68881"/>
                </a:cubicBezTo>
                <a:lnTo>
                  <a:pt x="3845718" y="344399"/>
                </a:lnTo>
                <a:cubicBezTo>
                  <a:pt x="3845718" y="382441"/>
                  <a:pt x="3814879" y="413280"/>
                  <a:pt x="3776837" y="413280"/>
                </a:cubicBezTo>
                <a:lnTo>
                  <a:pt x="68881" y="413280"/>
                </a:lnTo>
                <a:cubicBezTo>
                  <a:pt x="30839" y="413280"/>
                  <a:pt x="0" y="382441"/>
                  <a:pt x="0" y="344399"/>
                </a:cubicBezTo>
                <a:lnTo>
                  <a:pt x="0" y="68881"/>
                </a:lnTo>
                <a:close/>
              </a:path>
            </a:pathLst>
          </a:custGeom>
          <a:solidFill>
            <a:srgbClr val="49A596"/>
          </a:solidFill>
          <a:ln w="3175">
            <a:solidFill>
              <a:schemeClr val="bg1">
                <a:lumMod val="50000"/>
              </a:schemeClr>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5534" tIns="20175" rIns="165534" bIns="20175" numCol="1" spcCol="1270" anchor="ctr" anchorCtr="0">
            <a:noAutofit/>
          </a:bodyPr>
          <a:lstStyle/>
          <a:p>
            <a:pPr marL="0" lvl="0" indent="0" algn="ctr" defTabSz="622300">
              <a:lnSpc>
                <a:spcPct val="90000"/>
              </a:lnSpc>
              <a:spcBef>
                <a:spcPct val="0"/>
              </a:spcBef>
              <a:spcAft>
                <a:spcPct val="35000"/>
              </a:spcAft>
              <a:buNone/>
            </a:pPr>
            <a:r>
              <a:rPr lang="en-US" sz="2400" b="1" kern="1200" dirty="0"/>
              <a:t>80% </a:t>
            </a:r>
            <a:r>
              <a:rPr lang="en-US" sz="1600" kern="1200" dirty="0"/>
              <a:t>for more information </a:t>
            </a:r>
            <a:r>
              <a:rPr lang="en-US" sz="1600" b="1" kern="1200" dirty="0"/>
              <a:t>before</a:t>
            </a:r>
            <a:r>
              <a:rPr lang="en-US" sz="1600" kern="1200" dirty="0"/>
              <a:t> </a:t>
            </a:r>
            <a:r>
              <a:rPr lang="en-US" sz="1600" b="1" kern="1200" dirty="0"/>
              <a:t>purchase</a:t>
            </a:r>
          </a:p>
        </p:txBody>
      </p:sp>
      <p:sp>
        <p:nvSpPr>
          <p:cNvPr id="20" name="Freeform: Shape 19">
            <a:extLst>
              <a:ext uri="{FF2B5EF4-FFF2-40B4-BE49-F238E27FC236}">
                <a16:creationId xmlns:a16="http://schemas.microsoft.com/office/drawing/2014/main" id="{CF2EE12F-390F-EA24-E3F5-69FA05218941}"/>
              </a:ext>
            </a:extLst>
          </p:cNvPr>
          <p:cNvSpPr/>
          <p:nvPr/>
        </p:nvSpPr>
        <p:spPr>
          <a:xfrm>
            <a:off x="1563814" y="3362572"/>
            <a:ext cx="4232322" cy="485251"/>
          </a:xfrm>
          <a:custGeom>
            <a:avLst/>
            <a:gdLst>
              <a:gd name="connsiteX0" fmla="*/ 0 w 3845718"/>
              <a:gd name="connsiteY0" fmla="*/ 68881 h 413280"/>
              <a:gd name="connsiteX1" fmla="*/ 68881 w 3845718"/>
              <a:gd name="connsiteY1" fmla="*/ 0 h 413280"/>
              <a:gd name="connsiteX2" fmla="*/ 3776837 w 3845718"/>
              <a:gd name="connsiteY2" fmla="*/ 0 h 413280"/>
              <a:gd name="connsiteX3" fmla="*/ 3845718 w 3845718"/>
              <a:gd name="connsiteY3" fmla="*/ 68881 h 413280"/>
              <a:gd name="connsiteX4" fmla="*/ 3845718 w 3845718"/>
              <a:gd name="connsiteY4" fmla="*/ 344399 h 413280"/>
              <a:gd name="connsiteX5" fmla="*/ 3776837 w 3845718"/>
              <a:gd name="connsiteY5" fmla="*/ 413280 h 413280"/>
              <a:gd name="connsiteX6" fmla="*/ 68881 w 3845718"/>
              <a:gd name="connsiteY6" fmla="*/ 413280 h 413280"/>
              <a:gd name="connsiteX7" fmla="*/ 0 w 3845718"/>
              <a:gd name="connsiteY7" fmla="*/ 344399 h 413280"/>
              <a:gd name="connsiteX8" fmla="*/ 0 w 3845718"/>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45718" h="413280">
                <a:moveTo>
                  <a:pt x="0" y="68881"/>
                </a:moveTo>
                <a:cubicBezTo>
                  <a:pt x="0" y="30839"/>
                  <a:pt x="30839" y="0"/>
                  <a:pt x="68881" y="0"/>
                </a:cubicBezTo>
                <a:lnTo>
                  <a:pt x="3776837" y="0"/>
                </a:lnTo>
                <a:cubicBezTo>
                  <a:pt x="3814879" y="0"/>
                  <a:pt x="3845718" y="30839"/>
                  <a:pt x="3845718" y="68881"/>
                </a:cubicBezTo>
                <a:lnTo>
                  <a:pt x="3845718" y="344399"/>
                </a:lnTo>
                <a:cubicBezTo>
                  <a:pt x="3845718" y="382441"/>
                  <a:pt x="3814879" y="413280"/>
                  <a:pt x="3776837" y="413280"/>
                </a:cubicBezTo>
                <a:lnTo>
                  <a:pt x="68881" y="413280"/>
                </a:lnTo>
                <a:cubicBezTo>
                  <a:pt x="30839" y="413280"/>
                  <a:pt x="0" y="382441"/>
                  <a:pt x="0" y="344399"/>
                </a:cubicBezTo>
                <a:lnTo>
                  <a:pt x="0" y="68881"/>
                </a:lnTo>
                <a:close/>
              </a:path>
            </a:pathLst>
          </a:custGeom>
          <a:solidFill>
            <a:srgbClr val="49A596"/>
          </a:solidFill>
          <a:ln w="3175">
            <a:solidFill>
              <a:schemeClr val="bg1">
                <a:lumMod val="50000"/>
              </a:schemeClr>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5534" tIns="20175" rIns="165534" bIns="20175" numCol="1" spcCol="1270" anchor="ctr" anchorCtr="0">
            <a:noAutofit/>
          </a:bodyPr>
          <a:lstStyle/>
          <a:p>
            <a:pPr marL="0" lvl="0" indent="0" algn="ctr" defTabSz="622300">
              <a:lnSpc>
                <a:spcPct val="90000"/>
              </a:lnSpc>
              <a:spcBef>
                <a:spcPct val="0"/>
              </a:spcBef>
              <a:spcAft>
                <a:spcPct val="35000"/>
              </a:spcAft>
              <a:buNone/>
            </a:pPr>
            <a:r>
              <a:rPr lang="en-US" sz="2400" b="1" kern="1200" dirty="0"/>
              <a:t>78% </a:t>
            </a:r>
            <a:r>
              <a:rPr lang="en-US" sz="1600" kern="1200" dirty="0"/>
              <a:t>for </a:t>
            </a:r>
            <a:r>
              <a:rPr lang="en-US" sz="1600" b="1" kern="1200" dirty="0"/>
              <a:t>price</a:t>
            </a:r>
            <a:r>
              <a:rPr lang="en-US" sz="1600" kern="1200" dirty="0"/>
              <a:t> information</a:t>
            </a:r>
          </a:p>
        </p:txBody>
      </p:sp>
      <p:sp>
        <p:nvSpPr>
          <p:cNvPr id="22" name="Freeform: Shape 21">
            <a:extLst>
              <a:ext uri="{FF2B5EF4-FFF2-40B4-BE49-F238E27FC236}">
                <a16:creationId xmlns:a16="http://schemas.microsoft.com/office/drawing/2014/main" id="{9AE6FCC5-78F6-453A-2C82-6181582E5564}"/>
              </a:ext>
            </a:extLst>
          </p:cNvPr>
          <p:cNvSpPr/>
          <p:nvPr/>
        </p:nvSpPr>
        <p:spPr>
          <a:xfrm>
            <a:off x="1563814" y="3997612"/>
            <a:ext cx="4232322" cy="485251"/>
          </a:xfrm>
          <a:custGeom>
            <a:avLst/>
            <a:gdLst>
              <a:gd name="connsiteX0" fmla="*/ 0 w 3845718"/>
              <a:gd name="connsiteY0" fmla="*/ 68881 h 413280"/>
              <a:gd name="connsiteX1" fmla="*/ 68881 w 3845718"/>
              <a:gd name="connsiteY1" fmla="*/ 0 h 413280"/>
              <a:gd name="connsiteX2" fmla="*/ 3776837 w 3845718"/>
              <a:gd name="connsiteY2" fmla="*/ 0 h 413280"/>
              <a:gd name="connsiteX3" fmla="*/ 3845718 w 3845718"/>
              <a:gd name="connsiteY3" fmla="*/ 68881 h 413280"/>
              <a:gd name="connsiteX4" fmla="*/ 3845718 w 3845718"/>
              <a:gd name="connsiteY4" fmla="*/ 344399 h 413280"/>
              <a:gd name="connsiteX5" fmla="*/ 3776837 w 3845718"/>
              <a:gd name="connsiteY5" fmla="*/ 413280 h 413280"/>
              <a:gd name="connsiteX6" fmla="*/ 68881 w 3845718"/>
              <a:gd name="connsiteY6" fmla="*/ 413280 h 413280"/>
              <a:gd name="connsiteX7" fmla="*/ 0 w 3845718"/>
              <a:gd name="connsiteY7" fmla="*/ 344399 h 413280"/>
              <a:gd name="connsiteX8" fmla="*/ 0 w 3845718"/>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45718" h="413280">
                <a:moveTo>
                  <a:pt x="0" y="68881"/>
                </a:moveTo>
                <a:cubicBezTo>
                  <a:pt x="0" y="30839"/>
                  <a:pt x="30839" y="0"/>
                  <a:pt x="68881" y="0"/>
                </a:cubicBezTo>
                <a:lnTo>
                  <a:pt x="3776837" y="0"/>
                </a:lnTo>
                <a:cubicBezTo>
                  <a:pt x="3814879" y="0"/>
                  <a:pt x="3845718" y="30839"/>
                  <a:pt x="3845718" y="68881"/>
                </a:cubicBezTo>
                <a:lnTo>
                  <a:pt x="3845718" y="344399"/>
                </a:lnTo>
                <a:cubicBezTo>
                  <a:pt x="3845718" y="382441"/>
                  <a:pt x="3814879" y="413280"/>
                  <a:pt x="3776837" y="413280"/>
                </a:cubicBezTo>
                <a:lnTo>
                  <a:pt x="68881" y="413280"/>
                </a:lnTo>
                <a:cubicBezTo>
                  <a:pt x="30839" y="413280"/>
                  <a:pt x="0" y="382441"/>
                  <a:pt x="0" y="344399"/>
                </a:cubicBezTo>
                <a:lnTo>
                  <a:pt x="0" y="68881"/>
                </a:lnTo>
                <a:close/>
              </a:path>
            </a:pathLst>
          </a:custGeom>
          <a:solidFill>
            <a:srgbClr val="49A596"/>
          </a:solidFill>
          <a:ln w="3175">
            <a:solidFill>
              <a:schemeClr val="bg1">
                <a:lumMod val="50000"/>
              </a:schemeClr>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5534" tIns="20175" rIns="165534" bIns="20175" numCol="1" spcCol="1270" anchor="ctr" anchorCtr="0">
            <a:noAutofit/>
          </a:bodyPr>
          <a:lstStyle/>
          <a:p>
            <a:pPr marL="0" lvl="0" indent="0" algn="ctr" defTabSz="622300">
              <a:lnSpc>
                <a:spcPct val="90000"/>
              </a:lnSpc>
              <a:spcBef>
                <a:spcPct val="0"/>
              </a:spcBef>
              <a:spcAft>
                <a:spcPct val="35000"/>
              </a:spcAft>
              <a:buNone/>
            </a:pPr>
            <a:r>
              <a:rPr lang="en-US" sz="2400" b="1" kern="1200" dirty="0"/>
              <a:t>74% </a:t>
            </a:r>
            <a:r>
              <a:rPr lang="en-US" sz="1600" kern="1200" dirty="0"/>
              <a:t>for </a:t>
            </a:r>
            <a:r>
              <a:rPr lang="en-US" sz="1600" b="1" kern="1200" dirty="0"/>
              <a:t>location</a:t>
            </a:r>
            <a:r>
              <a:rPr lang="en-US" sz="1600" kern="1200" dirty="0"/>
              <a:t> information</a:t>
            </a:r>
          </a:p>
        </p:txBody>
      </p:sp>
      <p:sp>
        <p:nvSpPr>
          <p:cNvPr id="2" name="Rectangle: Rounded Corners 1">
            <a:extLst>
              <a:ext uri="{FF2B5EF4-FFF2-40B4-BE49-F238E27FC236}">
                <a16:creationId xmlns:a16="http://schemas.microsoft.com/office/drawing/2014/main" id="{94BB71BB-7321-3B09-C550-9FBCE6E44162}"/>
              </a:ext>
            </a:extLst>
          </p:cNvPr>
          <p:cNvSpPr/>
          <p:nvPr/>
        </p:nvSpPr>
        <p:spPr>
          <a:xfrm>
            <a:off x="6555338" y="1658325"/>
            <a:ext cx="2232580" cy="1959527"/>
          </a:xfrm>
          <a:prstGeom prst="roundRect">
            <a:avLst>
              <a:gd name="adj" fmla="val 8890"/>
            </a:avLst>
          </a:prstGeom>
          <a:blipFill dpi="0" rotWithShape="1">
            <a:blip r:embed="rId9"/>
            <a:srcRect/>
            <a:stretch>
              <a:fillRect l="-988" t="-1" r="-71" b="1294"/>
            </a:stretch>
          </a:blipFill>
          <a:ln w="317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b" anchorCtr="0"/>
          <a:lstStyle/>
          <a:p>
            <a:pPr algn="ctr"/>
            <a:endParaRPr lang="en-US" dirty="0"/>
          </a:p>
        </p:txBody>
      </p:sp>
      <p:sp>
        <p:nvSpPr>
          <p:cNvPr id="9" name="Rectangle: Rounded Corners 8">
            <a:extLst>
              <a:ext uri="{FF2B5EF4-FFF2-40B4-BE49-F238E27FC236}">
                <a16:creationId xmlns:a16="http://schemas.microsoft.com/office/drawing/2014/main" id="{AA0FF7F6-F509-6170-5C28-0F2C63B7385F}"/>
              </a:ext>
            </a:extLst>
          </p:cNvPr>
          <p:cNvSpPr/>
          <p:nvPr/>
        </p:nvSpPr>
        <p:spPr>
          <a:xfrm>
            <a:off x="6804248" y="3814116"/>
            <a:ext cx="1715708" cy="597170"/>
          </a:xfrm>
          <a:prstGeom prst="roundRect">
            <a:avLst/>
          </a:prstGeom>
          <a:solidFill>
            <a:schemeClr val="accent2">
              <a:lumMod val="20000"/>
              <a:lumOff val="80000"/>
            </a:schemeClr>
          </a:solidFill>
          <a:ln w="6350">
            <a:solidFill>
              <a:schemeClr val="tx1">
                <a:lumMod val="95000"/>
                <a:lumOff val="5000"/>
              </a:schemeClr>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sz="1600" dirty="0">
                <a:solidFill>
                  <a:schemeClr val="tx1"/>
                </a:solidFill>
              </a:rPr>
              <a:t>Consumers with intentions</a:t>
            </a:r>
          </a:p>
        </p:txBody>
      </p:sp>
      <p:sp>
        <p:nvSpPr>
          <p:cNvPr id="14" name="Rectangle: Rounded Corners 13">
            <a:extLst>
              <a:ext uri="{FF2B5EF4-FFF2-40B4-BE49-F238E27FC236}">
                <a16:creationId xmlns:a16="http://schemas.microsoft.com/office/drawing/2014/main" id="{43458EA6-83DC-DF11-EF30-640B6D5A6AC5}"/>
              </a:ext>
            </a:extLst>
          </p:cNvPr>
          <p:cNvSpPr/>
          <p:nvPr/>
        </p:nvSpPr>
        <p:spPr>
          <a:xfrm>
            <a:off x="4946896" y="4982673"/>
            <a:ext cx="1781845" cy="1701396"/>
          </a:xfrm>
          <a:prstGeom prst="roundRect">
            <a:avLst>
              <a:gd name="adj" fmla="val 9203"/>
            </a:avLst>
          </a:prstGeom>
          <a:blipFill dpi="0" rotWithShape="1">
            <a:blip r:embed="rId10"/>
            <a:srcRect/>
            <a:stretch>
              <a:fillRect l="-449" t="-507" r="1" b="-493"/>
            </a:stretch>
          </a:blipFill>
          <a:ln w="25400" cmpd="thickThin">
            <a:solidFill>
              <a:schemeClr val="tx1">
                <a:lumMod val="95000"/>
                <a:lumOff val="5000"/>
                <a:alpha val="50000"/>
              </a:schemeClr>
            </a:solidFill>
            <a:miter lim="800000"/>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3D9F71B9-D9DF-8356-A393-19DD5236037A}"/>
              </a:ext>
            </a:extLst>
          </p:cNvPr>
          <p:cNvSpPr/>
          <p:nvPr/>
        </p:nvSpPr>
        <p:spPr>
          <a:xfrm>
            <a:off x="6964334" y="2636912"/>
            <a:ext cx="487985" cy="251052"/>
          </a:xfrm>
          <a:prstGeom prst="rect">
            <a:avLst/>
          </a:prstGeom>
          <a:solidFill>
            <a:srgbClr val="C3D1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500"/>
                                        <p:tgtEl>
                                          <p:spTgt spid="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fill="hold"/>
                                        <p:tgtEl>
                                          <p:spTgt spid="14"/>
                                        </p:tgtEl>
                                        <p:attrNameLst>
                                          <p:attrName>ppt_x</p:attrName>
                                        </p:attrNameLst>
                                      </p:cBhvr>
                                      <p:tavLst>
                                        <p:tav tm="0">
                                          <p:val>
                                            <p:strVal val="#ppt_x"/>
                                          </p:val>
                                        </p:tav>
                                        <p:tav tm="100000">
                                          <p:val>
                                            <p:strVal val="#ppt_x"/>
                                          </p:val>
                                        </p:tav>
                                      </p:tavLst>
                                    </p:anim>
                                    <p:anim calcmode="lin" valueType="num">
                                      <p:cBhvr additive="base">
                                        <p:cTn id="51" dur="500" fill="hold"/>
                                        <p:tgtEl>
                                          <p:spTgt spid="14"/>
                                        </p:tgtEl>
                                        <p:attrNameLst>
                                          <p:attrName>ppt_y</p:attrName>
                                        </p:attrNameLst>
                                      </p:cBhvr>
                                      <p:tavLst>
                                        <p:tav tm="0">
                                          <p:val>
                                            <p:strVal val="1+#ppt_h/2"/>
                                          </p:val>
                                        </p:tav>
                                        <p:tav tm="100000">
                                          <p:val>
                                            <p:strVal val="#ppt_y"/>
                                          </p:val>
                                        </p:tav>
                                      </p:tavLst>
                                    </p:anim>
                                  </p:childTnLst>
                                </p:cTn>
                              </p:par>
                              <p:par>
                                <p:cTn id="52" presetID="10" presetClass="entr" presetSubtype="0"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animBg="1"/>
      <p:bldP spid="11" grpId="0" animBg="1"/>
      <p:bldP spid="12" grpId="0" animBg="1"/>
      <p:bldP spid="16" grpId="0" animBg="1"/>
      <p:bldP spid="18" grpId="0" animBg="1"/>
      <p:bldP spid="20" grpId="0" animBg="1"/>
      <p:bldP spid="22" grpId="0" animBg="1"/>
      <p:bldP spid="2" grpId="0" animBg="1"/>
      <p:bldP spid="9" grpId="0" animBg="1"/>
      <p:bldP spid="14" grpId="0" animBg="1"/>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7F3EA8-8FF8-E46F-C024-0F5C9CFAB1EC}"/>
              </a:ext>
            </a:extLst>
          </p:cNvPr>
          <p:cNvPicPr>
            <a:picLocks noChangeAspect="1"/>
          </p:cNvPicPr>
          <p:nvPr/>
        </p:nvPicPr>
        <p:blipFill>
          <a:blip r:embed="rId3"/>
          <a:stretch>
            <a:fillRect/>
          </a:stretch>
        </p:blipFill>
        <p:spPr>
          <a:xfrm>
            <a:off x="235258" y="1997005"/>
            <a:ext cx="4662326" cy="4456332"/>
          </a:xfrm>
          <a:prstGeom prst="rect">
            <a:avLst/>
          </a:prstGeom>
        </p:spPr>
      </p:pic>
      <p:pic>
        <p:nvPicPr>
          <p:cNvPr id="12" name="Picture 11">
            <a:extLst>
              <a:ext uri="{FF2B5EF4-FFF2-40B4-BE49-F238E27FC236}">
                <a16:creationId xmlns:a16="http://schemas.microsoft.com/office/drawing/2014/main" id="{ED913995-EB7A-002B-9232-BF9A4420D6F6}"/>
              </a:ext>
            </a:extLst>
          </p:cNvPr>
          <p:cNvPicPr>
            <a:picLocks noChangeAspect="1"/>
          </p:cNvPicPr>
          <p:nvPr/>
        </p:nvPicPr>
        <p:blipFill>
          <a:blip r:embed="rId4"/>
          <a:stretch>
            <a:fillRect/>
          </a:stretch>
        </p:blipFill>
        <p:spPr>
          <a:xfrm>
            <a:off x="5004048" y="2189525"/>
            <a:ext cx="3877819" cy="3160456"/>
          </a:xfrm>
          <a:prstGeom prst="rect">
            <a:avLst/>
          </a:prstGeom>
        </p:spPr>
      </p:pic>
      <p:sp>
        <p:nvSpPr>
          <p:cNvPr id="6" name="TextBox 5">
            <a:extLst>
              <a:ext uri="{FF2B5EF4-FFF2-40B4-BE49-F238E27FC236}">
                <a16:creationId xmlns:a16="http://schemas.microsoft.com/office/drawing/2014/main" id="{2C4F3722-A542-E563-5460-85556C0CBA52}"/>
              </a:ext>
            </a:extLst>
          </p:cNvPr>
          <p:cNvSpPr txBox="1"/>
          <p:nvPr/>
        </p:nvSpPr>
        <p:spPr>
          <a:xfrm>
            <a:off x="5293898" y="5301208"/>
            <a:ext cx="3369551" cy="715089"/>
          </a:xfrm>
          <a:prstGeom prst="roundRect">
            <a:avLst/>
          </a:prstGeom>
          <a:solidFill>
            <a:srgbClr val="E6F4E4"/>
          </a:solidFill>
          <a:ln>
            <a:solidFill>
              <a:srgbClr val="97D18F"/>
            </a:solidFill>
          </a:ln>
          <a:effectLst>
            <a:outerShdw blurRad="50800" dist="38100" dir="2700000" algn="tl" rotWithShape="0">
              <a:prstClr val="black">
                <a:alpha val="40000"/>
              </a:prstClr>
            </a:outerShdw>
          </a:effectLst>
        </p:spPr>
        <p:txBody>
          <a:bodyPr wrap="square">
            <a:spAutoFit/>
          </a:bodyPr>
          <a:lstStyle/>
          <a:p>
            <a:pPr algn="ctr"/>
            <a:r>
              <a:rPr lang="en-US" sz="1600" dirty="0">
                <a:solidFill>
                  <a:srgbClr val="000000"/>
                </a:solidFill>
                <a:latin typeface="+mn-lt"/>
              </a:rPr>
              <a:t>O</a:t>
            </a:r>
            <a:r>
              <a:rPr lang="en-US" sz="1600" b="0" dirty="0">
                <a:solidFill>
                  <a:srgbClr val="000000"/>
                </a:solidFill>
                <a:effectLst/>
                <a:latin typeface="+mn-lt"/>
              </a:rPr>
              <a:t>nly </a:t>
            </a:r>
            <a:r>
              <a:rPr lang="en-US" sz="2000" b="1" dirty="0">
                <a:solidFill>
                  <a:srgbClr val="000000"/>
                </a:solidFill>
                <a:latin typeface="+mn-lt"/>
              </a:rPr>
              <a:t>0.63</a:t>
            </a:r>
            <a:r>
              <a:rPr lang="en-US" sz="2000" b="1" dirty="0">
                <a:solidFill>
                  <a:srgbClr val="000000"/>
                </a:solidFill>
                <a:effectLst/>
                <a:latin typeface="+mn-lt"/>
              </a:rPr>
              <a:t>%</a:t>
            </a:r>
            <a:r>
              <a:rPr lang="en-US" sz="1600" b="0" dirty="0">
                <a:solidFill>
                  <a:srgbClr val="000000"/>
                </a:solidFill>
                <a:effectLst/>
                <a:latin typeface="+mn-lt"/>
              </a:rPr>
              <a:t> of Google searchers clicked from the </a:t>
            </a:r>
            <a:r>
              <a:rPr lang="en-US" sz="1600" b="1" dirty="0">
                <a:solidFill>
                  <a:srgbClr val="000000"/>
                </a:solidFill>
                <a:effectLst/>
                <a:latin typeface="+mn-lt"/>
              </a:rPr>
              <a:t>second page</a:t>
            </a:r>
            <a:endParaRPr lang="en-US" sz="1600" dirty="0">
              <a:latin typeface="+mn-lt"/>
            </a:endParaRPr>
          </a:p>
        </p:txBody>
      </p:sp>
      <p:sp>
        <p:nvSpPr>
          <p:cNvPr id="2" name="Title 1"/>
          <p:cNvSpPr>
            <a:spLocks noGrp="1"/>
          </p:cNvSpPr>
          <p:nvPr>
            <p:ph type="title"/>
          </p:nvPr>
        </p:nvSpPr>
        <p:spPr/>
        <p:txBody>
          <a:bodyPr/>
          <a:lstStyle/>
          <a:p>
            <a:r>
              <a:rPr lang="en-US" dirty="0">
                <a:latin typeface="+mj-lt"/>
                <a:cs typeface="Times New Roman" pitchFamily="18" charset="0"/>
              </a:rPr>
              <a:t>Two Key Factors of Online Search </a:t>
            </a:r>
          </a:p>
        </p:txBody>
      </p:sp>
      <p:sp>
        <p:nvSpPr>
          <p:cNvPr id="3" name="Content Placeholder 2"/>
          <p:cNvSpPr>
            <a:spLocks noGrp="1"/>
          </p:cNvSpPr>
          <p:nvPr>
            <p:ph idx="1"/>
          </p:nvPr>
        </p:nvSpPr>
        <p:spPr>
          <a:xfrm>
            <a:off x="525321" y="1570569"/>
            <a:ext cx="4694751" cy="640795"/>
          </a:xfrm>
          <a:solidFill>
            <a:schemeClr val="bg1"/>
          </a:solidFill>
        </p:spPr>
        <p:txBody>
          <a:bodyPr>
            <a:noAutofit/>
          </a:bodyPr>
          <a:lstStyle/>
          <a:p>
            <a:pPr marL="0" indent="0">
              <a:buNone/>
            </a:pPr>
            <a:r>
              <a:rPr lang="en-US" sz="2400" dirty="0">
                <a:solidFill>
                  <a:srgbClr val="7A003C"/>
                </a:solidFill>
                <a:latin typeface="Amasis MT Pro Medium" panose="02040604050005020304" pitchFamily="18" charset="0"/>
              </a:rPr>
              <a:t>1. Position / Ranking matters </a:t>
            </a:r>
          </a:p>
        </p:txBody>
      </p:sp>
      <p:graphicFrame>
        <p:nvGraphicFramePr>
          <p:cNvPr id="7" name="Diagram 6">
            <a:extLst>
              <a:ext uri="{FF2B5EF4-FFF2-40B4-BE49-F238E27FC236}">
                <a16:creationId xmlns:a16="http://schemas.microsoft.com/office/drawing/2014/main" id="{40AB6D2E-CC1E-6C9F-D972-1CB4364DDC1B}"/>
              </a:ext>
            </a:extLst>
          </p:cNvPr>
          <p:cNvGraphicFramePr/>
          <p:nvPr>
            <p:extLst>
              <p:ext uri="{D42A27DB-BD31-4B8C-83A1-F6EECF244321}">
                <p14:modId xmlns:p14="http://schemas.microsoft.com/office/powerpoint/2010/main" val="2255396128"/>
              </p:ext>
            </p:extLst>
          </p:nvPr>
        </p:nvGraphicFramePr>
        <p:xfrm>
          <a:off x="755576" y="4250994"/>
          <a:ext cx="4662327" cy="11160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j-lt"/>
                <a:cs typeface="Times New Roman" pitchFamily="18" charset="0"/>
              </a:rPr>
              <a:t>Two Key Factors of Online Search</a:t>
            </a:r>
          </a:p>
        </p:txBody>
      </p:sp>
      <p:sp>
        <p:nvSpPr>
          <p:cNvPr id="15" name="Rectangle: Top Corners Rounded 14">
            <a:extLst>
              <a:ext uri="{FF2B5EF4-FFF2-40B4-BE49-F238E27FC236}">
                <a16:creationId xmlns:a16="http://schemas.microsoft.com/office/drawing/2014/main" id="{388ED645-5F31-D8AB-46B9-7A1762EB852E}"/>
              </a:ext>
            </a:extLst>
          </p:cNvPr>
          <p:cNvSpPr/>
          <p:nvPr/>
        </p:nvSpPr>
        <p:spPr>
          <a:xfrm>
            <a:off x="1618422" y="2670387"/>
            <a:ext cx="2685984" cy="2203049"/>
          </a:xfrm>
          <a:prstGeom prst="round2SameRect">
            <a:avLst>
              <a:gd name="adj1" fmla="val 0"/>
              <a:gd name="adj2" fmla="val 6543"/>
            </a:avLst>
          </a:prstGeom>
          <a:solidFill>
            <a:schemeClr val="bg2">
              <a:alpha val="90000"/>
            </a:schemeClr>
          </a:solidFill>
          <a:ln w="3175">
            <a:solidFill>
              <a:schemeClr val="bg1">
                <a:lumMod val="85000"/>
                <a:alpha val="90000"/>
              </a:schemeClr>
            </a:solidFill>
          </a:ln>
          <a:effectLst>
            <a:outerShdw blurRad="50800" dist="38100" dir="2700000" algn="tl" rotWithShape="0">
              <a:prstClr val="black">
                <a:alpha val="4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4" name="Rectangle: Rounded Corners 13">
            <a:extLst>
              <a:ext uri="{FF2B5EF4-FFF2-40B4-BE49-F238E27FC236}">
                <a16:creationId xmlns:a16="http://schemas.microsoft.com/office/drawing/2014/main" id="{7FC7BFCF-E5F9-E913-2097-CAD8D09E7B5F}"/>
              </a:ext>
            </a:extLst>
          </p:cNvPr>
          <p:cNvSpPr/>
          <p:nvPr/>
        </p:nvSpPr>
        <p:spPr>
          <a:xfrm>
            <a:off x="1618422" y="2456965"/>
            <a:ext cx="2685984" cy="1054319"/>
          </a:xfrm>
          <a:prstGeom prst="roundRect">
            <a:avLst/>
          </a:prstGeom>
          <a:ln w="3175"/>
          <a:effectLst>
            <a:outerShdw blurRad="50800" dist="38100" dir="2700000" algn="tl" rotWithShape="0">
              <a:prstClr val="black">
                <a:alpha val="40000"/>
              </a:prstClr>
            </a:outerShdw>
          </a:effectLst>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kern="1200" dirty="0"/>
              <a:t>Different keywords generate different SERPs</a:t>
            </a:r>
          </a:p>
          <a:p>
            <a:pPr marL="0" lvl="0" indent="0" algn="ctr" defTabSz="666750">
              <a:lnSpc>
                <a:spcPct val="90000"/>
              </a:lnSpc>
              <a:spcBef>
                <a:spcPct val="0"/>
              </a:spcBef>
              <a:spcAft>
                <a:spcPct val="35000"/>
              </a:spcAft>
              <a:buNone/>
            </a:pPr>
            <a:r>
              <a:rPr lang="en-US" sz="1500" kern="1200" dirty="0"/>
              <a:t>A website’s ranking varies in these SERPs</a:t>
            </a:r>
          </a:p>
        </p:txBody>
      </p:sp>
      <p:sp>
        <p:nvSpPr>
          <p:cNvPr id="17" name="Rectangle: Top Corners Rounded 16">
            <a:extLst>
              <a:ext uri="{FF2B5EF4-FFF2-40B4-BE49-F238E27FC236}">
                <a16:creationId xmlns:a16="http://schemas.microsoft.com/office/drawing/2014/main" id="{D6A469D4-2587-D451-573F-ED9939352106}"/>
              </a:ext>
            </a:extLst>
          </p:cNvPr>
          <p:cNvSpPr/>
          <p:nvPr/>
        </p:nvSpPr>
        <p:spPr>
          <a:xfrm>
            <a:off x="4680444" y="2670387"/>
            <a:ext cx="2685984" cy="2203049"/>
          </a:xfrm>
          <a:prstGeom prst="round2SameRect">
            <a:avLst>
              <a:gd name="adj1" fmla="val 0"/>
              <a:gd name="adj2" fmla="val 7477"/>
            </a:avLst>
          </a:prstGeom>
          <a:solidFill>
            <a:schemeClr val="bg2">
              <a:alpha val="90000"/>
            </a:schemeClr>
          </a:solidFill>
          <a:ln w="3175">
            <a:solidFill>
              <a:schemeClr val="bg1">
                <a:lumMod val="85000"/>
                <a:alpha val="90000"/>
              </a:schemeClr>
            </a:solidFill>
          </a:ln>
          <a:effectLst>
            <a:outerShdw blurRad="50800" dist="38100" dir="2700000" algn="tl" rotWithShape="0">
              <a:prstClr val="black">
                <a:alpha val="4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0010" tIns="80010" rIns="106680" bIns="120015" numCol="1" spcCol="1270" anchor="b" anchorCtr="0">
            <a:noAutofit/>
          </a:bodyPr>
          <a:lstStyle/>
          <a:p>
            <a:pPr marL="114300" lvl="1" indent="-114300" algn="l" defTabSz="666750">
              <a:lnSpc>
                <a:spcPct val="90000"/>
              </a:lnSpc>
              <a:spcBef>
                <a:spcPct val="0"/>
              </a:spcBef>
              <a:spcAft>
                <a:spcPct val="15000"/>
              </a:spcAft>
              <a:buChar char="•"/>
            </a:pPr>
            <a:r>
              <a:rPr lang="en-US" sz="1500" kern="1200" dirty="0"/>
              <a:t>Different interests</a:t>
            </a:r>
          </a:p>
          <a:p>
            <a:pPr marL="114300" lvl="1" indent="-114300" algn="l" defTabSz="666750">
              <a:lnSpc>
                <a:spcPct val="90000"/>
              </a:lnSpc>
              <a:spcBef>
                <a:spcPct val="0"/>
              </a:spcBef>
              <a:spcAft>
                <a:spcPct val="15000"/>
              </a:spcAft>
              <a:buChar char="•"/>
            </a:pPr>
            <a:r>
              <a:rPr lang="en-US" sz="1500" kern="1200" dirty="0"/>
              <a:t>Different knowledge/experience </a:t>
            </a:r>
          </a:p>
          <a:p>
            <a:pPr marL="114300" lvl="1" indent="-114300" algn="l" defTabSz="666750">
              <a:lnSpc>
                <a:spcPct val="90000"/>
              </a:lnSpc>
              <a:spcBef>
                <a:spcPct val="0"/>
              </a:spcBef>
              <a:spcAft>
                <a:spcPct val="15000"/>
              </a:spcAft>
              <a:buChar char="•"/>
            </a:pPr>
            <a:r>
              <a:rPr lang="en-US" sz="1500" kern="1200" dirty="0">
                <a:hlinkClick r:id="rId3"/>
              </a:rPr>
              <a:t>Different habits</a:t>
            </a:r>
            <a:endParaRPr lang="en-US" sz="1500" kern="1200" dirty="0"/>
          </a:p>
          <a:p>
            <a:pPr marL="114300" lvl="1" indent="-114300" algn="l" defTabSz="666750">
              <a:lnSpc>
                <a:spcPct val="90000"/>
              </a:lnSpc>
              <a:spcBef>
                <a:spcPct val="0"/>
              </a:spcBef>
              <a:spcAft>
                <a:spcPct val="15000"/>
              </a:spcAft>
              <a:buChar char="•"/>
            </a:pPr>
            <a:r>
              <a:rPr lang="en-US" sz="1500" kern="1200" dirty="0"/>
              <a:t>Different mood/attitude      </a:t>
            </a:r>
          </a:p>
        </p:txBody>
      </p:sp>
      <p:sp>
        <p:nvSpPr>
          <p:cNvPr id="16" name="Rectangle: Rounded Corners 15">
            <a:extLst>
              <a:ext uri="{FF2B5EF4-FFF2-40B4-BE49-F238E27FC236}">
                <a16:creationId xmlns:a16="http://schemas.microsoft.com/office/drawing/2014/main" id="{EA1C529E-C37B-07EC-ACB9-0F7B3E0F4653}"/>
              </a:ext>
            </a:extLst>
          </p:cNvPr>
          <p:cNvSpPr/>
          <p:nvPr/>
        </p:nvSpPr>
        <p:spPr>
          <a:xfrm>
            <a:off x="4680444" y="2456965"/>
            <a:ext cx="2685984" cy="1054319"/>
          </a:xfrm>
          <a:prstGeom prst="roundRect">
            <a:avLst/>
          </a:prstGeom>
          <a:ln w="3175"/>
          <a:effectLst>
            <a:outerShdw blurRad="50800" dist="38100" dir="2700000" algn="tl" rotWithShape="0">
              <a:prstClr val="black">
                <a:alpha val="40000"/>
              </a:prstClr>
            </a:outerShdw>
          </a:effectLst>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kern="1200" dirty="0"/>
              <a:t>People search the same item with different keywords</a:t>
            </a:r>
          </a:p>
        </p:txBody>
      </p:sp>
      <p:sp>
        <p:nvSpPr>
          <p:cNvPr id="10" name="TextBox 9">
            <a:extLst>
              <a:ext uri="{FF2B5EF4-FFF2-40B4-BE49-F238E27FC236}">
                <a16:creationId xmlns:a16="http://schemas.microsoft.com/office/drawing/2014/main" id="{A50DF050-FFA2-AEA7-087E-22BFB25DD157}"/>
              </a:ext>
            </a:extLst>
          </p:cNvPr>
          <p:cNvSpPr txBox="1"/>
          <p:nvPr/>
        </p:nvSpPr>
        <p:spPr>
          <a:xfrm>
            <a:off x="611560" y="1508619"/>
            <a:ext cx="4572000" cy="461665"/>
          </a:xfrm>
          <a:prstGeom prst="rect">
            <a:avLst/>
          </a:prstGeom>
          <a:noFill/>
        </p:spPr>
        <p:txBody>
          <a:bodyPr wrap="square">
            <a:spAutoFit/>
          </a:bodyPr>
          <a:lstStyle/>
          <a:p>
            <a:pPr lvl="0"/>
            <a:r>
              <a:rPr lang="en-US" sz="2400" dirty="0">
                <a:solidFill>
                  <a:srgbClr val="7A003C"/>
                </a:solidFill>
                <a:latin typeface="Amasis MT Pro Medium" panose="02040604050005020304" pitchFamily="18" charset="0"/>
              </a:rPr>
              <a:t>2. Keywords matter</a:t>
            </a:r>
          </a:p>
        </p:txBody>
      </p:sp>
      <p:sp>
        <p:nvSpPr>
          <p:cNvPr id="11" name="Arrow: Left-Right 10">
            <a:extLst>
              <a:ext uri="{FF2B5EF4-FFF2-40B4-BE49-F238E27FC236}">
                <a16:creationId xmlns:a16="http://schemas.microsoft.com/office/drawing/2014/main" id="{A050F301-7832-7CD8-AF02-2946E48E4AF3}"/>
              </a:ext>
            </a:extLst>
          </p:cNvPr>
          <p:cNvSpPr/>
          <p:nvPr/>
        </p:nvSpPr>
        <p:spPr>
          <a:xfrm>
            <a:off x="926183" y="5162974"/>
            <a:ext cx="7128792" cy="755176"/>
          </a:xfrm>
          <a:prstGeom prst="leftRightArrow">
            <a:avLst/>
          </a:prstGeom>
          <a:solidFill>
            <a:srgbClr val="E4E9F4"/>
          </a:solidFill>
          <a:ln w="6350">
            <a:solidFill>
              <a:srgbClr val="002060"/>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lvl="0"/>
            <a:r>
              <a:rPr lang="en-US" sz="1800" dirty="0">
                <a:solidFill>
                  <a:schemeClr val="tx1"/>
                </a:solidFill>
                <a:latin typeface="Amasis MT Pro Medium" panose="02040604050005020304" pitchFamily="18" charset="0"/>
              </a:rPr>
              <a:t>          Different keywords refer to different market segments</a:t>
            </a:r>
          </a:p>
        </p:txBody>
      </p:sp>
      <p:sp>
        <p:nvSpPr>
          <p:cNvPr id="3" name="Rectangle: Top Corners Rounded 2">
            <a:extLst>
              <a:ext uri="{FF2B5EF4-FFF2-40B4-BE49-F238E27FC236}">
                <a16:creationId xmlns:a16="http://schemas.microsoft.com/office/drawing/2014/main" id="{0F207057-AE3F-31C2-EC4D-AFF3DEE4C1CB}"/>
              </a:ext>
            </a:extLst>
          </p:cNvPr>
          <p:cNvSpPr/>
          <p:nvPr/>
        </p:nvSpPr>
        <p:spPr>
          <a:xfrm>
            <a:off x="1632150" y="3689911"/>
            <a:ext cx="2679120" cy="1183525"/>
          </a:xfrm>
          <a:prstGeom prst="round2SameRect">
            <a:avLst>
              <a:gd name="adj1" fmla="val 0"/>
              <a:gd name="adj2" fmla="val 12877"/>
            </a:avLst>
          </a:prstGeom>
          <a:blipFill dpi="0" rotWithShape="1">
            <a:blip r:embed="rId4"/>
            <a:srcRect/>
            <a:stretch>
              <a:fillRect/>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graphicFrame>
        <p:nvGraphicFramePr>
          <p:cNvPr id="7" name="Diagram 6">
            <a:extLst>
              <a:ext uri="{FF2B5EF4-FFF2-40B4-BE49-F238E27FC236}">
                <a16:creationId xmlns:a16="http://schemas.microsoft.com/office/drawing/2014/main" id="{1FC5837B-C4DC-B20A-C0AC-90BB86C3015A}"/>
              </a:ext>
            </a:extLst>
          </p:cNvPr>
          <p:cNvGraphicFramePr/>
          <p:nvPr>
            <p:extLst>
              <p:ext uri="{D42A27DB-BD31-4B8C-83A1-F6EECF244321}">
                <p14:modId xmlns:p14="http://schemas.microsoft.com/office/powerpoint/2010/main" val="2102406649"/>
              </p:ext>
            </p:extLst>
          </p:nvPr>
        </p:nvGraphicFramePr>
        <p:xfrm>
          <a:off x="4236785" y="1350558"/>
          <a:ext cx="3573302" cy="11160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501615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37"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barn(outVertical)">
                                      <p:cBhvr>
                                        <p:cTn id="4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17" grpId="0" animBg="1"/>
      <p:bldP spid="16" grpId="0" animBg="1"/>
      <p:bldP spid="11" grpId="0" animBg="1"/>
      <p:bldP spid="3" grpId="0" animBg="1"/>
      <p:bldGraphic spid="7"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A67C3E7-025B-1A0E-D8E9-39895B35EEBD}"/>
              </a:ext>
            </a:extLst>
          </p:cNvPr>
          <p:cNvSpPr/>
          <p:nvPr/>
        </p:nvSpPr>
        <p:spPr>
          <a:xfrm>
            <a:off x="6228184" y="6237312"/>
            <a:ext cx="2798564" cy="5040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8474" y="484188"/>
            <a:ext cx="7889949" cy="1116012"/>
          </a:xfrm>
        </p:spPr>
        <p:txBody>
          <a:bodyPr>
            <a:normAutofit/>
          </a:bodyPr>
          <a:lstStyle/>
          <a:p>
            <a:r>
              <a:rPr lang="en-US" dirty="0">
                <a:latin typeface="+mj-lt"/>
                <a:cs typeface="Times New Roman" pitchFamily="18" charset="0"/>
              </a:rPr>
              <a:t>SEO―How does a search engine work?</a:t>
            </a:r>
          </a:p>
        </p:txBody>
      </p:sp>
      <p:pic>
        <p:nvPicPr>
          <p:cNvPr id="1026" name="Picture 2"/>
          <p:cNvPicPr>
            <a:picLocks noChangeAspect="1" noChangeArrowheads="1"/>
          </p:cNvPicPr>
          <p:nvPr/>
        </p:nvPicPr>
        <p:blipFill>
          <a:blip r:embed="rId3" cstate="print"/>
          <a:srcRect/>
          <a:stretch>
            <a:fillRect/>
          </a:stretch>
        </p:blipFill>
        <p:spPr bwMode="auto">
          <a:xfrm>
            <a:off x="4325046" y="1564689"/>
            <a:ext cx="4999482" cy="4821128"/>
          </a:xfrm>
          <a:prstGeom prst="rect">
            <a:avLst/>
          </a:prstGeom>
          <a:noFill/>
          <a:ln w="9525">
            <a:noFill/>
            <a:miter lim="800000"/>
            <a:headEnd/>
            <a:tailEnd/>
          </a:ln>
        </p:spPr>
      </p:pic>
      <p:graphicFrame>
        <p:nvGraphicFramePr>
          <p:cNvPr id="4" name="Diagram 3">
            <a:extLst>
              <a:ext uri="{FF2B5EF4-FFF2-40B4-BE49-F238E27FC236}">
                <a16:creationId xmlns:a16="http://schemas.microsoft.com/office/drawing/2014/main" id="{A60E07A6-F6AD-E695-9920-8191D151EB7D}"/>
              </a:ext>
            </a:extLst>
          </p:cNvPr>
          <p:cNvGraphicFramePr/>
          <p:nvPr>
            <p:extLst>
              <p:ext uri="{D42A27DB-BD31-4B8C-83A1-F6EECF244321}">
                <p14:modId xmlns:p14="http://schemas.microsoft.com/office/powerpoint/2010/main" val="3636857708"/>
              </p:ext>
            </p:extLst>
          </p:nvPr>
        </p:nvGraphicFramePr>
        <p:xfrm>
          <a:off x="251520" y="1564689"/>
          <a:ext cx="3976492" cy="48148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anim calcmode="lin" valueType="num">
                                      <p:cBhvr>
                                        <p:cTn id="8" dur="500" fill="hold"/>
                                        <p:tgtEl>
                                          <p:spTgt spid="1026"/>
                                        </p:tgtEl>
                                        <p:attrNameLst>
                                          <p:attrName>ppt_x</p:attrName>
                                        </p:attrNameLst>
                                      </p:cBhvr>
                                      <p:tavLst>
                                        <p:tav tm="0">
                                          <p:val>
                                            <p:strVal val="#ppt_x"/>
                                          </p:val>
                                        </p:tav>
                                        <p:tav tm="100000">
                                          <p:val>
                                            <p:strVal val="#ppt_x"/>
                                          </p:val>
                                        </p:tav>
                                      </p:tavLst>
                                    </p:anim>
                                    <p:anim calcmode="lin" valueType="num">
                                      <p:cBhvr>
                                        <p:cTn id="9" dur="5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
                                            <p:graphicEl>
                                              <a:dgm id="{27974E83-1226-47FB-9EB6-F591AF4A5694}"/>
                                            </p:graphicEl>
                                          </p:spTgt>
                                        </p:tgtEl>
                                        <p:attrNameLst>
                                          <p:attrName>style.visibility</p:attrName>
                                        </p:attrNameLst>
                                      </p:cBhvr>
                                      <p:to>
                                        <p:strVal val="visible"/>
                                      </p:to>
                                    </p:set>
                                    <p:animEffect transition="in" filter="fade">
                                      <p:cBhvr>
                                        <p:cTn id="14" dur="500"/>
                                        <p:tgtEl>
                                          <p:spTgt spid="4">
                                            <p:graphicEl>
                                              <a:dgm id="{27974E83-1226-47FB-9EB6-F591AF4A5694}"/>
                                            </p:graphicEl>
                                          </p:spTgt>
                                        </p:tgtEl>
                                      </p:cBhvr>
                                    </p:animEffect>
                                    <p:anim calcmode="lin" valueType="num">
                                      <p:cBhvr>
                                        <p:cTn id="15" dur="500" fill="hold"/>
                                        <p:tgtEl>
                                          <p:spTgt spid="4">
                                            <p:graphicEl>
                                              <a:dgm id="{27974E83-1226-47FB-9EB6-F591AF4A5694}"/>
                                            </p:graphicEl>
                                          </p:spTgt>
                                        </p:tgtEl>
                                        <p:attrNameLst>
                                          <p:attrName>ppt_x</p:attrName>
                                        </p:attrNameLst>
                                      </p:cBhvr>
                                      <p:tavLst>
                                        <p:tav tm="0">
                                          <p:val>
                                            <p:strVal val="#ppt_x"/>
                                          </p:val>
                                        </p:tav>
                                        <p:tav tm="100000">
                                          <p:val>
                                            <p:strVal val="#ppt_x"/>
                                          </p:val>
                                        </p:tav>
                                      </p:tavLst>
                                    </p:anim>
                                    <p:anim calcmode="lin" valueType="num">
                                      <p:cBhvr>
                                        <p:cTn id="16" dur="500" fill="hold"/>
                                        <p:tgtEl>
                                          <p:spTgt spid="4">
                                            <p:graphicEl>
                                              <a:dgm id="{27974E83-1226-47FB-9EB6-F591AF4A5694}"/>
                                            </p:graphic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4">
                                            <p:graphicEl>
                                              <a:dgm id="{F582F1B1-D751-432B-B7A1-1043D8AA90F5}"/>
                                            </p:graphicEl>
                                          </p:spTgt>
                                        </p:tgtEl>
                                        <p:attrNameLst>
                                          <p:attrName>style.visibility</p:attrName>
                                        </p:attrNameLst>
                                      </p:cBhvr>
                                      <p:to>
                                        <p:strVal val="visible"/>
                                      </p:to>
                                    </p:set>
                                    <p:animEffect transition="in" filter="fade">
                                      <p:cBhvr>
                                        <p:cTn id="21" dur="500"/>
                                        <p:tgtEl>
                                          <p:spTgt spid="4">
                                            <p:graphicEl>
                                              <a:dgm id="{F582F1B1-D751-432B-B7A1-1043D8AA90F5}"/>
                                            </p:graphicEl>
                                          </p:spTgt>
                                        </p:tgtEl>
                                      </p:cBhvr>
                                    </p:animEffect>
                                    <p:anim calcmode="lin" valueType="num">
                                      <p:cBhvr>
                                        <p:cTn id="22" dur="500" fill="hold"/>
                                        <p:tgtEl>
                                          <p:spTgt spid="4">
                                            <p:graphicEl>
                                              <a:dgm id="{F582F1B1-D751-432B-B7A1-1043D8AA90F5}"/>
                                            </p:graphicEl>
                                          </p:spTgt>
                                        </p:tgtEl>
                                        <p:attrNameLst>
                                          <p:attrName>ppt_x</p:attrName>
                                        </p:attrNameLst>
                                      </p:cBhvr>
                                      <p:tavLst>
                                        <p:tav tm="0">
                                          <p:val>
                                            <p:strVal val="#ppt_x"/>
                                          </p:val>
                                        </p:tav>
                                        <p:tav tm="100000">
                                          <p:val>
                                            <p:strVal val="#ppt_x"/>
                                          </p:val>
                                        </p:tav>
                                      </p:tavLst>
                                    </p:anim>
                                    <p:anim calcmode="lin" valueType="num">
                                      <p:cBhvr>
                                        <p:cTn id="23" dur="500" fill="hold"/>
                                        <p:tgtEl>
                                          <p:spTgt spid="4">
                                            <p:graphicEl>
                                              <a:dgm id="{F582F1B1-D751-432B-B7A1-1043D8AA90F5}"/>
                                            </p:graphic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4">
                                            <p:graphicEl>
                                              <a:dgm id="{D1DB0612-4D7A-44D0-8805-9600373522BD}"/>
                                            </p:graphicEl>
                                          </p:spTgt>
                                        </p:tgtEl>
                                        <p:attrNameLst>
                                          <p:attrName>style.visibility</p:attrName>
                                        </p:attrNameLst>
                                      </p:cBhvr>
                                      <p:to>
                                        <p:strVal val="visible"/>
                                      </p:to>
                                    </p:set>
                                    <p:animEffect transition="in" filter="fade">
                                      <p:cBhvr>
                                        <p:cTn id="28" dur="500"/>
                                        <p:tgtEl>
                                          <p:spTgt spid="4">
                                            <p:graphicEl>
                                              <a:dgm id="{D1DB0612-4D7A-44D0-8805-9600373522BD}"/>
                                            </p:graphicEl>
                                          </p:spTgt>
                                        </p:tgtEl>
                                      </p:cBhvr>
                                    </p:animEffect>
                                    <p:anim calcmode="lin" valueType="num">
                                      <p:cBhvr>
                                        <p:cTn id="29" dur="500" fill="hold"/>
                                        <p:tgtEl>
                                          <p:spTgt spid="4">
                                            <p:graphicEl>
                                              <a:dgm id="{D1DB0612-4D7A-44D0-8805-9600373522BD}"/>
                                            </p:graphicEl>
                                          </p:spTgt>
                                        </p:tgtEl>
                                        <p:attrNameLst>
                                          <p:attrName>ppt_x</p:attrName>
                                        </p:attrNameLst>
                                      </p:cBhvr>
                                      <p:tavLst>
                                        <p:tav tm="0">
                                          <p:val>
                                            <p:strVal val="#ppt_x"/>
                                          </p:val>
                                        </p:tav>
                                        <p:tav tm="100000">
                                          <p:val>
                                            <p:strVal val="#ppt_x"/>
                                          </p:val>
                                        </p:tav>
                                      </p:tavLst>
                                    </p:anim>
                                    <p:anim calcmode="lin" valueType="num">
                                      <p:cBhvr>
                                        <p:cTn id="30" dur="500" fill="hold"/>
                                        <p:tgtEl>
                                          <p:spTgt spid="4">
                                            <p:graphicEl>
                                              <a:dgm id="{D1DB0612-4D7A-44D0-8805-9600373522BD}"/>
                                            </p:graphic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4">
                                            <p:graphicEl>
                                              <a:dgm id="{D10EAE9C-41B5-49DD-9BD7-2816979467A5}"/>
                                            </p:graphicEl>
                                          </p:spTgt>
                                        </p:tgtEl>
                                        <p:attrNameLst>
                                          <p:attrName>style.visibility</p:attrName>
                                        </p:attrNameLst>
                                      </p:cBhvr>
                                      <p:to>
                                        <p:strVal val="visible"/>
                                      </p:to>
                                    </p:set>
                                    <p:animEffect transition="in" filter="fade">
                                      <p:cBhvr>
                                        <p:cTn id="35" dur="500"/>
                                        <p:tgtEl>
                                          <p:spTgt spid="4">
                                            <p:graphicEl>
                                              <a:dgm id="{D10EAE9C-41B5-49DD-9BD7-2816979467A5}"/>
                                            </p:graphicEl>
                                          </p:spTgt>
                                        </p:tgtEl>
                                      </p:cBhvr>
                                    </p:animEffect>
                                    <p:anim calcmode="lin" valueType="num">
                                      <p:cBhvr>
                                        <p:cTn id="36" dur="500" fill="hold"/>
                                        <p:tgtEl>
                                          <p:spTgt spid="4">
                                            <p:graphicEl>
                                              <a:dgm id="{D10EAE9C-41B5-49DD-9BD7-2816979467A5}"/>
                                            </p:graphicEl>
                                          </p:spTgt>
                                        </p:tgtEl>
                                        <p:attrNameLst>
                                          <p:attrName>ppt_x</p:attrName>
                                        </p:attrNameLst>
                                      </p:cBhvr>
                                      <p:tavLst>
                                        <p:tav tm="0">
                                          <p:val>
                                            <p:strVal val="#ppt_x"/>
                                          </p:val>
                                        </p:tav>
                                        <p:tav tm="100000">
                                          <p:val>
                                            <p:strVal val="#ppt_x"/>
                                          </p:val>
                                        </p:tav>
                                      </p:tavLst>
                                    </p:anim>
                                    <p:anim calcmode="lin" valueType="num">
                                      <p:cBhvr>
                                        <p:cTn id="37" dur="500" fill="hold"/>
                                        <p:tgtEl>
                                          <p:spTgt spid="4">
                                            <p:graphicEl>
                                              <a:dgm id="{D10EAE9C-41B5-49DD-9BD7-2816979467A5}"/>
                                            </p:graphic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4">
                                            <p:graphicEl>
                                              <a:dgm id="{15DD8564-0609-4D10-8F5F-088ADFB759FD}"/>
                                            </p:graphicEl>
                                          </p:spTgt>
                                        </p:tgtEl>
                                        <p:attrNameLst>
                                          <p:attrName>style.visibility</p:attrName>
                                        </p:attrNameLst>
                                      </p:cBhvr>
                                      <p:to>
                                        <p:strVal val="visible"/>
                                      </p:to>
                                    </p:set>
                                    <p:animEffect transition="in" filter="fade">
                                      <p:cBhvr>
                                        <p:cTn id="42" dur="500"/>
                                        <p:tgtEl>
                                          <p:spTgt spid="4">
                                            <p:graphicEl>
                                              <a:dgm id="{15DD8564-0609-4D10-8F5F-088ADFB759FD}"/>
                                            </p:graphicEl>
                                          </p:spTgt>
                                        </p:tgtEl>
                                      </p:cBhvr>
                                    </p:animEffect>
                                    <p:anim calcmode="lin" valueType="num">
                                      <p:cBhvr>
                                        <p:cTn id="43" dur="500" fill="hold"/>
                                        <p:tgtEl>
                                          <p:spTgt spid="4">
                                            <p:graphicEl>
                                              <a:dgm id="{15DD8564-0609-4D10-8F5F-088ADFB759FD}"/>
                                            </p:graphicEl>
                                          </p:spTgt>
                                        </p:tgtEl>
                                        <p:attrNameLst>
                                          <p:attrName>ppt_x</p:attrName>
                                        </p:attrNameLst>
                                      </p:cBhvr>
                                      <p:tavLst>
                                        <p:tav tm="0">
                                          <p:val>
                                            <p:strVal val="#ppt_x"/>
                                          </p:val>
                                        </p:tav>
                                        <p:tav tm="100000">
                                          <p:val>
                                            <p:strVal val="#ppt_x"/>
                                          </p:val>
                                        </p:tav>
                                      </p:tavLst>
                                    </p:anim>
                                    <p:anim calcmode="lin" valueType="num">
                                      <p:cBhvr>
                                        <p:cTn id="44" dur="500" fill="hold"/>
                                        <p:tgtEl>
                                          <p:spTgt spid="4">
                                            <p:graphicEl>
                                              <a:dgm id="{15DD8564-0609-4D10-8F5F-088ADFB759FD}"/>
                                            </p:graphic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4">
                                            <p:graphicEl>
                                              <a:dgm id="{57F2296E-3FFD-4046-B5B7-4F4F01826694}"/>
                                            </p:graphicEl>
                                          </p:spTgt>
                                        </p:tgtEl>
                                        <p:attrNameLst>
                                          <p:attrName>style.visibility</p:attrName>
                                        </p:attrNameLst>
                                      </p:cBhvr>
                                      <p:to>
                                        <p:strVal val="visible"/>
                                      </p:to>
                                    </p:set>
                                    <p:animEffect transition="in" filter="fade">
                                      <p:cBhvr>
                                        <p:cTn id="49" dur="500"/>
                                        <p:tgtEl>
                                          <p:spTgt spid="4">
                                            <p:graphicEl>
                                              <a:dgm id="{57F2296E-3FFD-4046-B5B7-4F4F01826694}"/>
                                            </p:graphicEl>
                                          </p:spTgt>
                                        </p:tgtEl>
                                      </p:cBhvr>
                                    </p:animEffect>
                                    <p:anim calcmode="lin" valueType="num">
                                      <p:cBhvr>
                                        <p:cTn id="50" dur="500" fill="hold"/>
                                        <p:tgtEl>
                                          <p:spTgt spid="4">
                                            <p:graphicEl>
                                              <a:dgm id="{57F2296E-3FFD-4046-B5B7-4F4F01826694}"/>
                                            </p:graphicEl>
                                          </p:spTgt>
                                        </p:tgtEl>
                                        <p:attrNameLst>
                                          <p:attrName>ppt_x</p:attrName>
                                        </p:attrNameLst>
                                      </p:cBhvr>
                                      <p:tavLst>
                                        <p:tav tm="0">
                                          <p:val>
                                            <p:strVal val="#ppt_x"/>
                                          </p:val>
                                        </p:tav>
                                        <p:tav tm="100000">
                                          <p:val>
                                            <p:strVal val="#ppt_x"/>
                                          </p:val>
                                        </p:tav>
                                      </p:tavLst>
                                    </p:anim>
                                    <p:anim calcmode="lin" valueType="num">
                                      <p:cBhvr>
                                        <p:cTn id="51" dur="500" fill="hold"/>
                                        <p:tgtEl>
                                          <p:spTgt spid="4">
                                            <p:graphicEl>
                                              <a:dgm id="{57F2296E-3FFD-4046-B5B7-4F4F01826694}"/>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4">
                                            <p:graphicEl>
                                              <a:dgm id="{CDC65458-6CFA-474A-851A-523F4E1EEA8B}"/>
                                            </p:graphicEl>
                                          </p:spTgt>
                                        </p:tgtEl>
                                        <p:attrNameLst>
                                          <p:attrName>style.visibility</p:attrName>
                                        </p:attrNameLst>
                                      </p:cBhvr>
                                      <p:to>
                                        <p:strVal val="visible"/>
                                      </p:to>
                                    </p:set>
                                    <p:animEffect transition="in" filter="fade">
                                      <p:cBhvr>
                                        <p:cTn id="56" dur="500"/>
                                        <p:tgtEl>
                                          <p:spTgt spid="4">
                                            <p:graphicEl>
                                              <a:dgm id="{CDC65458-6CFA-474A-851A-523F4E1EEA8B}"/>
                                            </p:graphicEl>
                                          </p:spTgt>
                                        </p:tgtEl>
                                      </p:cBhvr>
                                    </p:animEffect>
                                    <p:anim calcmode="lin" valueType="num">
                                      <p:cBhvr>
                                        <p:cTn id="57" dur="500" fill="hold"/>
                                        <p:tgtEl>
                                          <p:spTgt spid="4">
                                            <p:graphicEl>
                                              <a:dgm id="{CDC65458-6CFA-474A-851A-523F4E1EEA8B}"/>
                                            </p:graphicEl>
                                          </p:spTgt>
                                        </p:tgtEl>
                                        <p:attrNameLst>
                                          <p:attrName>ppt_x</p:attrName>
                                        </p:attrNameLst>
                                      </p:cBhvr>
                                      <p:tavLst>
                                        <p:tav tm="0">
                                          <p:val>
                                            <p:strVal val="#ppt_x"/>
                                          </p:val>
                                        </p:tav>
                                        <p:tav tm="100000">
                                          <p:val>
                                            <p:strVal val="#ppt_x"/>
                                          </p:val>
                                        </p:tav>
                                      </p:tavLst>
                                    </p:anim>
                                    <p:anim calcmode="lin" valueType="num">
                                      <p:cBhvr>
                                        <p:cTn id="58" dur="500" fill="hold"/>
                                        <p:tgtEl>
                                          <p:spTgt spid="4">
                                            <p:graphicEl>
                                              <a:dgm id="{CDC65458-6CFA-474A-851A-523F4E1EEA8B}"/>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143000"/>
          </a:xfrm>
        </p:spPr>
        <p:txBody>
          <a:bodyPr/>
          <a:lstStyle/>
          <a:p>
            <a:r>
              <a:rPr lang="en-US" dirty="0">
                <a:latin typeface="+mj-lt"/>
                <a:cs typeface="Times New Roman" pitchFamily="18" charset="0"/>
              </a:rPr>
              <a:t>SEO ― Techniques</a:t>
            </a:r>
          </a:p>
        </p:txBody>
      </p:sp>
      <p:graphicFrame>
        <p:nvGraphicFramePr>
          <p:cNvPr id="5" name="Content Placeholder 4">
            <a:extLst>
              <a:ext uri="{FF2B5EF4-FFF2-40B4-BE49-F238E27FC236}">
                <a16:creationId xmlns:a16="http://schemas.microsoft.com/office/drawing/2014/main" id="{887EA2DD-BA70-5878-188F-AA25D335D5F7}"/>
              </a:ext>
            </a:extLst>
          </p:cNvPr>
          <p:cNvGraphicFramePr>
            <a:graphicFrameLocks noGrp="1"/>
          </p:cNvGraphicFramePr>
          <p:nvPr>
            <p:ph idx="1"/>
            <p:extLst>
              <p:ext uri="{D42A27DB-BD31-4B8C-83A1-F6EECF244321}">
                <p14:modId xmlns:p14="http://schemas.microsoft.com/office/powerpoint/2010/main" val="1002124973"/>
              </p:ext>
            </p:extLst>
          </p:nvPr>
        </p:nvGraphicFramePr>
        <p:xfrm>
          <a:off x="899592" y="1453344"/>
          <a:ext cx="7303194" cy="3951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613A1CC5-4875-4A6E-385F-FCC0CAC1D635}"/>
              </a:ext>
            </a:extLst>
          </p:cNvPr>
          <p:cNvPicPr>
            <a:picLocks noChangeAspect="1"/>
          </p:cNvPicPr>
          <p:nvPr/>
        </p:nvPicPr>
        <p:blipFill>
          <a:blip r:embed="rId8"/>
          <a:stretch>
            <a:fillRect/>
          </a:stretch>
        </p:blipFill>
        <p:spPr>
          <a:xfrm>
            <a:off x="6107275" y="1594294"/>
            <a:ext cx="893016" cy="886927"/>
          </a:xfrm>
          <a:prstGeom prst="rect">
            <a:avLst/>
          </a:prstGeom>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9A2DCEE4-2A29-EA82-E140-FE7235A52919}"/>
              </a:ext>
            </a:extLst>
          </p:cNvPr>
          <p:cNvPicPr>
            <a:picLocks noChangeAspect="1"/>
          </p:cNvPicPr>
          <p:nvPr/>
        </p:nvPicPr>
        <p:blipFill>
          <a:blip r:embed="rId9"/>
          <a:stretch>
            <a:fillRect/>
          </a:stretch>
        </p:blipFill>
        <p:spPr>
          <a:xfrm>
            <a:off x="6553783" y="2985536"/>
            <a:ext cx="1050862" cy="886927"/>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A32DF911-FDFF-AF69-82EC-691EBF19AC8F}"/>
              </a:ext>
            </a:extLst>
          </p:cNvPr>
          <p:cNvPicPr>
            <a:picLocks noChangeAspect="1"/>
          </p:cNvPicPr>
          <p:nvPr/>
        </p:nvPicPr>
        <p:blipFill>
          <a:blip r:embed="rId10"/>
          <a:stretch>
            <a:fillRect/>
          </a:stretch>
        </p:blipFill>
        <p:spPr>
          <a:xfrm>
            <a:off x="7079214" y="4414280"/>
            <a:ext cx="996871" cy="905832"/>
          </a:xfrm>
          <a:prstGeom prst="rect">
            <a:avLst/>
          </a:prstGeom>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143000"/>
          </a:xfrm>
        </p:spPr>
        <p:txBody>
          <a:bodyPr/>
          <a:lstStyle/>
          <a:p>
            <a:r>
              <a:rPr lang="en-US" dirty="0">
                <a:latin typeface="+mj-lt"/>
                <a:cs typeface="Times New Roman" pitchFamily="18" charset="0"/>
              </a:rPr>
              <a:t>SEO ― Techniques</a:t>
            </a:r>
          </a:p>
        </p:txBody>
      </p:sp>
      <p:graphicFrame>
        <p:nvGraphicFramePr>
          <p:cNvPr id="4" name="Content Placeholder 3">
            <a:extLst>
              <a:ext uri="{FF2B5EF4-FFF2-40B4-BE49-F238E27FC236}">
                <a16:creationId xmlns:a16="http://schemas.microsoft.com/office/drawing/2014/main" id="{A0204BEA-D3EC-C93E-1047-F85932819433}"/>
              </a:ext>
            </a:extLst>
          </p:cNvPr>
          <p:cNvGraphicFramePr>
            <a:graphicFrameLocks noGrp="1"/>
          </p:cNvGraphicFramePr>
          <p:nvPr>
            <p:ph idx="1"/>
            <p:extLst>
              <p:ext uri="{D42A27DB-BD31-4B8C-83A1-F6EECF244321}">
                <p14:modId xmlns:p14="http://schemas.microsoft.com/office/powerpoint/2010/main" val="3456383102"/>
              </p:ext>
            </p:extLst>
          </p:nvPr>
        </p:nvGraphicFramePr>
        <p:xfrm>
          <a:off x="457200" y="2204864"/>
          <a:ext cx="8229600" cy="3888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4">
            <a:extLst>
              <a:ext uri="{FF2B5EF4-FFF2-40B4-BE49-F238E27FC236}">
                <a16:creationId xmlns:a16="http://schemas.microsoft.com/office/drawing/2014/main" id="{6E718CD1-1D80-52D0-741B-B8B5BA774088}"/>
              </a:ext>
            </a:extLst>
          </p:cNvPr>
          <p:cNvGrpSpPr/>
          <p:nvPr/>
        </p:nvGrpSpPr>
        <p:grpSpPr>
          <a:xfrm>
            <a:off x="683568" y="1346124"/>
            <a:ext cx="5472608" cy="771132"/>
            <a:chOff x="5562" y="2971288"/>
            <a:chExt cx="2402387" cy="771132"/>
          </a:xfrm>
        </p:grpSpPr>
        <p:sp>
          <p:nvSpPr>
            <p:cNvPr id="6" name="Rectangle 5">
              <a:extLst>
                <a:ext uri="{FF2B5EF4-FFF2-40B4-BE49-F238E27FC236}">
                  <a16:creationId xmlns:a16="http://schemas.microsoft.com/office/drawing/2014/main" id="{9C3C5FBD-D383-21E4-FEE7-547739E93889}"/>
                </a:ext>
              </a:extLst>
            </p:cNvPr>
            <p:cNvSpPr/>
            <p:nvPr/>
          </p:nvSpPr>
          <p:spPr>
            <a:xfrm>
              <a:off x="5562" y="2971288"/>
              <a:ext cx="2402387" cy="771132"/>
            </a:xfrm>
            <a:prstGeom prst="rect">
              <a:avLst/>
            </a:prstGeom>
            <a:no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7" name="TextBox 6">
              <a:extLst>
                <a:ext uri="{FF2B5EF4-FFF2-40B4-BE49-F238E27FC236}">
                  <a16:creationId xmlns:a16="http://schemas.microsoft.com/office/drawing/2014/main" id="{92AC4F4F-2EDA-59CB-53D1-48222A0C660D}"/>
                </a:ext>
              </a:extLst>
            </p:cNvPr>
            <p:cNvSpPr txBox="1"/>
            <p:nvPr/>
          </p:nvSpPr>
          <p:spPr>
            <a:xfrm>
              <a:off x="5562" y="2971288"/>
              <a:ext cx="1691822" cy="7711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0" rIns="20320" bIns="0" numCol="1" spcCol="1270" anchor="ctr" anchorCtr="0">
              <a:noAutofit/>
            </a:bodyPr>
            <a:lstStyle/>
            <a:p>
              <a:pPr marL="0" lvl="0" indent="0" algn="l" defTabSz="711200">
                <a:lnSpc>
                  <a:spcPct val="90000"/>
                </a:lnSpc>
                <a:spcBef>
                  <a:spcPct val="0"/>
                </a:spcBef>
                <a:spcAft>
                  <a:spcPct val="35000"/>
                </a:spcAft>
                <a:buNone/>
              </a:pPr>
              <a:r>
                <a:rPr lang="en-US" sz="2000" kern="1200" dirty="0">
                  <a:solidFill>
                    <a:srgbClr val="7A003C"/>
                  </a:solidFill>
                  <a:latin typeface="Amasis MT Pro Medium" panose="02040604050005020304" pitchFamily="18" charset="0"/>
                </a:rPr>
                <a:t>1. Register on the Search engine</a:t>
              </a:r>
            </a:p>
          </p:txBody>
        </p:sp>
      </p:grpSp>
    </p:spTree>
    <p:extLst>
      <p:ext uri="{BB962C8B-B14F-4D97-AF65-F5344CB8AC3E}">
        <p14:creationId xmlns:p14="http://schemas.microsoft.com/office/powerpoint/2010/main" val="4175001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graphicEl>
                                              <a:dgm id="{9912C0AB-38FD-4422-A4D3-F33B6D41021B}"/>
                                            </p:graphicEl>
                                          </p:spTgt>
                                        </p:tgtEl>
                                        <p:attrNameLst>
                                          <p:attrName>style.visibility</p:attrName>
                                        </p:attrNameLst>
                                      </p:cBhvr>
                                      <p:to>
                                        <p:strVal val="visible"/>
                                      </p:to>
                                    </p:set>
                                    <p:animEffect transition="in" filter="fade">
                                      <p:cBhvr>
                                        <p:cTn id="7" dur="500"/>
                                        <p:tgtEl>
                                          <p:spTgt spid="4">
                                            <p:graphicEl>
                                              <a:dgm id="{9912C0AB-38FD-4422-A4D3-F33B6D41021B}"/>
                                            </p:graphicEl>
                                          </p:spTgt>
                                        </p:tgtEl>
                                      </p:cBhvr>
                                    </p:animEffect>
                                    <p:anim calcmode="lin" valueType="num">
                                      <p:cBhvr>
                                        <p:cTn id="8" dur="500" fill="hold"/>
                                        <p:tgtEl>
                                          <p:spTgt spid="4">
                                            <p:graphicEl>
                                              <a:dgm id="{9912C0AB-38FD-4422-A4D3-F33B6D41021B}"/>
                                            </p:graphicEl>
                                          </p:spTgt>
                                        </p:tgtEl>
                                        <p:attrNameLst>
                                          <p:attrName>ppt_x</p:attrName>
                                        </p:attrNameLst>
                                      </p:cBhvr>
                                      <p:tavLst>
                                        <p:tav tm="0">
                                          <p:val>
                                            <p:strVal val="#ppt_x"/>
                                          </p:val>
                                        </p:tav>
                                        <p:tav tm="100000">
                                          <p:val>
                                            <p:strVal val="#ppt_x"/>
                                          </p:val>
                                        </p:tav>
                                      </p:tavLst>
                                    </p:anim>
                                    <p:anim calcmode="lin" valueType="num">
                                      <p:cBhvr>
                                        <p:cTn id="9" dur="500" fill="hold"/>
                                        <p:tgtEl>
                                          <p:spTgt spid="4">
                                            <p:graphicEl>
                                              <a:dgm id="{9912C0AB-38FD-4422-A4D3-F33B6D41021B}"/>
                                            </p:graphic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graphicEl>
                                              <a:dgm id="{4E3189E3-A47B-4877-BAF5-E8A6849BD3AB}"/>
                                            </p:graphicEl>
                                          </p:spTgt>
                                        </p:tgtEl>
                                        <p:attrNameLst>
                                          <p:attrName>style.visibility</p:attrName>
                                        </p:attrNameLst>
                                      </p:cBhvr>
                                      <p:to>
                                        <p:strVal val="visible"/>
                                      </p:to>
                                    </p:set>
                                    <p:animEffect transition="in" filter="fade">
                                      <p:cBhvr>
                                        <p:cTn id="12" dur="500"/>
                                        <p:tgtEl>
                                          <p:spTgt spid="4">
                                            <p:graphicEl>
                                              <a:dgm id="{4E3189E3-A47B-4877-BAF5-E8A6849BD3AB}"/>
                                            </p:graphicEl>
                                          </p:spTgt>
                                        </p:tgtEl>
                                      </p:cBhvr>
                                    </p:animEffect>
                                    <p:anim calcmode="lin" valueType="num">
                                      <p:cBhvr>
                                        <p:cTn id="13" dur="500" fill="hold"/>
                                        <p:tgtEl>
                                          <p:spTgt spid="4">
                                            <p:graphicEl>
                                              <a:dgm id="{4E3189E3-A47B-4877-BAF5-E8A6849BD3AB}"/>
                                            </p:graphicEl>
                                          </p:spTgt>
                                        </p:tgtEl>
                                        <p:attrNameLst>
                                          <p:attrName>ppt_x</p:attrName>
                                        </p:attrNameLst>
                                      </p:cBhvr>
                                      <p:tavLst>
                                        <p:tav tm="0">
                                          <p:val>
                                            <p:strVal val="#ppt_x"/>
                                          </p:val>
                                        </p:tav>
                                        <p:tav tm="100000">
                                          <p:val>
                                            <p:strVal val="#ppt_x"/>
                                          </p:val>
                                        </p:tav>
                                      </p:tavLst>
                                    </p:anim>
                                    <p:anim calcmode="lin" valueType="num">
                                      <p:cBhvr>
                                        <p:cTn id="14" dur="500" fill="hold"/>
                                        <p:tgtEl>
                                          <p:spTgt spid="4">
                                            <p:graphicEl>
                                              <a:dgm id="{4E3189E3-A47B-4877-BAF5-E8A6849BD3AB}"/>
                                            </p:graphic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graphicEl>
                                              <a:dgm id="{3EA5C062-2C22-4067-96AB-0598A7216467}"/>
                                            </p:graphicEl>
                                          </p:spTgt>
                                        </p:tgtEl>
                                        <p:attrNameLst>
                                          <p:attrName>style.visibility</p:attrName>
                                        </p:attrNameLst>
                                      </p:cBhvr>
                                      <p:to>
                                        <p:strVal val="visible"/>
                                      </p:to>
                                    </p:set>
                                    <p:animEffect transition="in" filter="fade">
                                      <p:cBhvr>
                                        <p:cTn id="19" dur="500"/>
                                        <p:tgtEl>
                                          <p:spTgt spid="4">
                                            <p:graphicEl>
                                              <a:dgm id="{3EA5C062-2C22-4067-96AB-0598A7216467}"/>
                                            </p:graphicEl>
                                          </p:spTgt>
                                        </p:tgtEl>
                                      </p:cBhvr>
                                    </p:animEffect>
                                    <p:anim calcmode="lin" valueType="num">
                                      <p:cBhvr>
                                        <p:cTn id="20" dur="500" fill="hold"/>
                                        <p:tgtEl>
                                          <p:spTgt spid="4">
                                            <p:graphicEl>
                                              <a:dgm id="{3EA5C062-2C22-4067-96AB-0598A7216467}"/>
                                            </p:graphicEl>
                                          </p:spTgt>
                                        </p:tgtEl>
                                        <p:attrNameLst>
                                          <p:attrName>ppt_x</p:attrName>
                                        </p:attrNameLst>
                                      </p:cBhvr>
                                      <p:tavLst>
                                        <p:tav tm="0">
                                          <p:val>
                                            <p:strVal val="#ppt_x"/>
                                          </p:val>
                                        </p:tav>
                                        <p:tav tm="100000">
                                          <p:val>
                                            <p:strVal val="#ppt_x"/>
                                          </p:val>
                                        </p:tav>
                                      </p:tavLst>
                                    </p:anim>
                                    <p:anim calcmode="lin" valueType="num">
                                      <p:cBhvr>
                                        <p:cTn id="21" dur="500" fill="hold"/>
                                        <p:tgtEl>
                                          <p:spTgt spid="4">
                                            <p:graphicEl>
                                              <a:dgm id="{3EA5C062-2C22-4067-96AB-0598A7216467}"/>
                                            </p:graphic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graphicEl>
                                              <a:dgm id="{706F1750-C749-47BD-8C5A-C7D977EAB303}"/>
                                            </p:graphicEl>
                                          </p:spTgt>
                                        </p:tgtEl>
                                        <p:attrNameLst>
                                          <p:attrName>style.visibility</p:attrName>
                                        </p:attrNameLst>
                                      </p:cBhvr>
                                      <p:to>
                                        <p:strVal val="visible"/>
                                      </p:to>
                                    </p:set>
                                    <p:animEffect transition="in" filter="fade">
                                      <p:cBhvr>
                                        <p:cTn id="26" dur="500"/>
                                        <p:tgtEl>
                                          <p:spTgt spid="4">
                                            <p:graphicEl>
                                              <a:dgm id="{706F1750-C749-47BD-8C5A-C7D977EAB303}"/>
                                            </p:graphicEl>
                                          </p:spTgt>
                                        </p:tgtEl>
                                      </p:cBhvr>
                                    </p:animEffect>
                                    <p:anim calcmode="lin" valueType="num">
                                      <p:cBhvr>
                                        <p:cTn id="27" dur="500" fill="hold"/>
                                        <p:tgtEl>
                                          <p:spTgt spid="4">
                                            <p:graphicEl>
                                              <a:dgm id="{706F1750-C749-47BD-8C5A-C7D977EAB303}"/>
                                            </p:graphicEl>
                                          </p:spTgt>
                                        </p:tgtEl>
                                        <p:attrNameLst>
                                          <p:attrName>ppt_x</p:attrName>
                                        </p:attrNameLst>
                                      </p:cBhvr>
                                      <p:tavLst>
                                        <p:tav tm="0">
                                          <p:val>
                                            <p:strVal val="#ppt_x"/>
                                          </p:val>
                                        </p:tav>
                                        <p:tav tm="100000">
                                          <p:val>
                                            <p:strVal val="#ppt_x"/>
                                          </p:val>
                                        </p:tav>
                                      </p:tavLst>
                                    </p:anim>
                                    <p:anim calcmode="lin" valueType="num">
                                      <p:cBhvr>
                                        <p:cTn id="28" dur="500" fill="hold"/>
                                        <p:tgtEl>
                                          <p:spTgt spid="4">
                                            <p:graphicEl>
                                              <a:dgm id="{706F1750-C749-47BD-8C5A-C7D977EAB303}"/>
                                            </p:graphic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4">
                                            <p:graphicEl>
                                              <a:dgm id="{80A04631-4501-4441-B0EB-B1B553B4351F}"/>
                                            </p:graphicEl>
                                          </p:spTgt>
                                        </p:tgtEl>
                                        <p:attrNameLst>
                                          <p:attrName>style.visibility</p:attrName>
                                        </p:attrNameLst>
                                      </p:cBhvr>
                                      <p:to>
                                        <p:strVal val="visible"/>
                                      </p:to>
                                    </p:set>
                                    <p:animEffect transition="in" filter="fade">
                                      <p:cBhvr>
                                        <p:cTn id="31" dur="500"/>
                                        <p:tgtEl>
                                          <p:spTgt spid="4">
                                            <p:graphicEl>
                                              <a:dgm id="{80A04631-4501-4441-B0EB-B1B553B4351F}"/>
                                            </p:graphicEl>
                                          </p:spTgt>
                                        </p:tgtEl>
                                      </p:cBhvr>
                                    </p:animEffect>
                                    <p:anim calcmode="lin" valueType="num">
                                      <p:cBhvr>
                                        <p:cTn id="32" dur="500" fill="hold"/>
                                        <p:tgtEl>
                                          <p:spTgt spid="4">
                                            <p:graphicEl>
                                              <a:dgm id="{80A04631-4501-4441-B0EB-B1B553B4351F}"/>
                                            </p:graphicEl>
                                          </p:spTgt>
                                        </p:tgtEl>
                                        <p:attrNameLst>
                                          <p:attrName>ppt_x</p:attrName>
                                        </p:attrNameLst>
                                      </p:cBhvr>
                                      <p:tavLst>
                                        <p:tav tm="0">
                                          <p:val>
                                            <p:strVal val="#ppt_x"/>
                                          </p:val>
                                        </p:tav>
                                        <p:tav tm="100000">
                                          <p:val>
                                            <p:strVal val="#ppt_x"/>
                                          </p:val>
                                        </p:tav>
                                      </p:tavLst>
                                    </p:anim>
                                    <p:anim calcmode="lin" valueType="num">
                                      <p:cBhvr>
                                        <p:cTn id="33" dur="500" fill="hold"/>
                                        <p:tgtEl>
                                          <p:spTgt spid="4">
                                            <p:graphicEl>
                                              <a:dgm id="{80A04631-4501-4441-B0EB-B1B553B4351F}"/>
                                            </p:graphic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4">
                                            <p:graphicEl>
                                              <a:dgm id="{62A018FC-9284-404C-BBFA-B72318786197}"/>
                                            </p:graphicEl>
                                          </p:spTgt>
                                        </p:tgtEl>
                                        <p:attrNameLst>
                                          <p:attrName>style.visibility</p:attrName>
                                        </p:attrNameLst>
                                      </p:cBhvr>
                                      <p:to>
                                        <p:strVal val="visible"/>
                                      </p:to>
                                    </p:set>
                                    <p:animEffect transition="in" filter="fade">
                                      <p:cBhvr>
                                        <p:cTn id="38" dur="500"/>
                                        <p:tgtEl>
                                          <p:spTgt spid="4">
                                            <p:graphicEl>
                                              <a:dgm id="{62A018FC-9284-404C-BBFA-B72318786197}"/>
                                            </p:graphicEl>
                                          </p:spTgt>
                                        </p:tgtEl>
                                      </p:cBhvr>
                                    </p:animEffect>
                                    <p:anim calcmode="lin" valueType="num">
                                      <p:cBhvr>
                                        <p:cTn id="39" dur="500" fill="hold"/>
                                        <p:tgtEl>
                                          <p:spTgt spid="4">
                                            <p:graphicEl>
                                              <a:dgm id="{62A018FC-9284-404C-BBFA-B72318786197}"/>
                                            </p:graphicEl>
                                          </p:spTgt>
                                        </p:tgtEl>
                                        <p:attrNameLst>
                                          <p:attrName>ppt_x</p:attrName>
                                        </p:attrNameLst>
                                      </p:cBhvr>
                                      <p:tavLst>
                                        <p:tav tm="0">
                                          <p:val>
                                            <p:strVal val="#ppt_x"/>
                                          </p:val>
                                        </p:tav>
                                        <p:tav tm="100000">
                                          <p:val>
                                            <p:strVal val="#ppt_x"/>
                                          </p:val>
                                        </p:tav>
                                      </p:tavLst>
                                    </p:anim>
                                    <p:anim calcmode="lin" valueType="num">
                                      <p:cBhvr>
                                        <p:cTn id="40" dur="500" fill="hold"/>
                                        <p:tgtEl>
                                          <p:spTgt spid="4">
                                            <p:graphicEl>
                                              <a:dgm id="{62A018FC-9284-404C-BBFA-B72318786197}"/>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143000"/>
          </a:xfrm>
        </p:spPr>
        <p:txBody>
          <a:bodyPr/>
          <a:lstStyle/>
          <a:p>
            <a:r>
              <a:rPr lang="en-US" dirty="0">
                <a:latin typeface="+mj-lt"/>
                <a:cs typeface="Times New Roman" pitchFamily="18" charset="0"/>
              </a:rPr>
              <a:t>SEO ― Techniques</a:t>
            </a:r>
          </a:p>
        </p:txBody>
      </p:sp>
      <p:sp>
        <p:nvSpPr>
          <p:cNvPr id="8" name="Freeform: Shape 7">
            <a:extLst>
              <a:ext uri="{FF2B5EF4-FFF2-40B4-BE49-F238E27FC236}">
                <a16:creationId xmlns:a16="http://schemas.microsoft.com/office/drawing/2014/main" id="{2D3AAE41-E503-25DE-92F6-A7F9B8109578}"/>
              </a:ext>
            </a:extLst>
          </p:cNvPr>
          <p:cNvSpPr/>
          <p:nvPr/>
        </p:nvSpPr>
        <p:spPr>
          <a:xfrm>
            <a:off x="458706" y="3289292"/>
            <a:ext cx="1731912" cy="865956"/>
          </a:xfrm>
          <a:custGeom>
            <a:avLst/>
            <a:gdLst>
              <a:gd name="connsiteX0" fmla="*/ 0 w 1731912"/>
              <a:gd name="connsiteY0" fmla="*/ 86596 h 865956"/>
              <a:gd name="connsiteX1" fmla="*/ 86596 w 1731912"/>
              <a:gd name="connsiteY1" fmla="*/ 0 h 865956"/>
              <a:gd name="connsiteX2" fmla="*/ 1645316 w 1731912"/>
              <a:gd name="connsiteY2" fmla="*/ 0 h 865956"/>
              <a:gd name="connsiteX3" fmla="*/ 1731912 w 1731912"/>
              <a:gd name="connsiteY3" fmla="*/ 86596 h 865956"/>
              <a:gd name="connsiteX4" fmla="*/ 1731912 w 1731912"/>
              <a:gd name="connsiteY4" fmla="*/ 779360 h 865956"/>
              <a:gd name="connsiteX5" fmla="*/ 1645316 w 1731912"/>
              <a:gd name="connsiteY5" fmla="*/ 865956 h 865956"/>
              <a:gd name="connsiteX6" fmla="*/ 86596 w 1731912"/>
              <a:gd name="connsiteY6" fmla="*/ 865956 h 865956"/>
              <a:gd name="connsiteX7" fmla="*/ 0 w 1731912"/>
              <a:gd name="connsiteY7" fmla="*/ 779360 h 865956"/>
              <a:gd name="connsiteX8" fmla="*/ 0 w 1731912"/>
              <a:gd name="connsiteY8" fmla="*/ 86596 h 865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912" h="865956">
                <a:moveTo>
                  <a:pt x="0" y="86596"/>
                </a:moveTo>
                <a:cubicBezTo>
                  <a:pt x="0" y="38770"/>
                  <a:pt x="38770" y="0"/>
                  <a:pt x="86596" y="0"/>
                </a:cubicBezTo>
                <a:lnTo>
                  <a:pt x="1645316" y="0"/>
                </a:lnTo>
                <a:cubicBezTo>
                  <a:pt x="1693142" y="0"/>
                  <a:pt x="1731912" y="38770"/>
                  <a:pt x="1731912" y="86596"/>
                </a:cubicBezTo>
                <a:lnTo>
                  <a:pt x="1731912" y="779360"/>
                </a:lnTo>
                <a:cubicBezTo>
                  <a:pt x="1731912" y="827186"/>
                  <a:pt x="1693142" y="865956"/>
                  <a:pt x="1645316" y="865956"/>
                </a:cubicBezTo>
                <a:lnTo>
                  <a:pt x="86596" y="865956"/>
                </a:lnTo>
                <a:cubicBezTo>
                  <a:pt x="38770" y="865956"/>
                  <a:pt x="0" y="827186"/>
                  <a:pt x="0" y="779360"/>
                </a:cubicBezTo>
                <a:lnTo>
                  <a:pt x="0" y="86596"/>
                </a:lnTo>
                <a:close/>
              </a:path>
            </a:pathLst>
          </a:custGeom>
          <a:solidFill>
            <a:srgbClr val="E4E9F4"/>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653" tIns="48223" rIns="59653" bIns="48223" numCol="1" spcCol="1270" anchor="ctr" anchorCtr="0">
            <a:noAutofit/>
          </a:bodyPr>
          <a:lstStyle/>
          <a:p>
            <a:pPr marL="0" lvl="0" indent="0" algn="ctr" defTabSz="800100">
              <a:lnSpc>
                <a:spcPct val="90000"/>
              </a:lnSpc>
              <a:spcBef>
                <a:spcPct val="0"/>
              </a:spcBef>
              <a:spcAft>
                <a:spcPct val="35000"/>
              </a:spcAft>
              <a:buNone/>
            </a:pPr>
            <a:r>
              <a:rPr lang="en-US" sz="1600" kern="1200" dirty="0">
                <a:solidFill>
                  <a:schemeClr val="tx1"/>
                </a:solidFill>
              </a:rPr>
              <a:t>Define a topic and brainstorm keywords</a:t>
            </a:r>
          </a:p>
        </p:txBody>
      </p:sp>
      <p:sp>
        <p:nvSpPr>
          <p:cNvPr id="10" name="Freeform: Shape 9">
            <a:extLst>
              <a:ext uri="{FF2B5EF4-FFF2-40B4-BE49-F238E27FC236}">
                <a16:creationId xmlns:a16="http://schemas.microsoft.com/office/drawing/2014/main" id="{4F732A56-6C4E-97C4-B8A4-987D7A512007}"/>
              </a:ext>
            </a:extLst>
          </p:cNvPr>
          <p:cNvSpPr/>
          <p:nvPr/>
        </p:nvSpPr>
        <p:spPr>
          <a:xfrm>
            <a:off x="652237" y="4266958"/>
            <a:ext cx="1385530" cy="648072"/>
          </a:xfrm>
          <a:custGeom>
            <a:avLst/>
            <a:gdLst>
              <a:gd name="connsiteX0" fmla="*/ 0 w 1385530"/>
              <a:gd name="connsiteY0" fmla="*/ 86596 h 865956"/>
              <a:gd name="connsiteX1" fmla="*/ 86596 w 1385530"/>
              <a:gd name="connsiteY1" fmla="*/ 0 h 865956"/>
              <a:gd name="connsiteX2" fmla="*/ 1298934 w 1385530"/>
              <a:gd name="connsiteY2" fmla="*/ 0 h 865956"/>
              <a:gd name="connsiteX3" fmla="*/ 1385530 w 1385530"/>
              <a:gd name="connsiteY3" fmla="*/ 86596 h 865956"/>
              <a:gd name="connsiteX4" fmla="*/ 1385530 w 1385530"/>
              <a:gd name="connsiteY4" fmla="*/ 779360 h 865956"/>
              <a:gd name="connsiteX5" fmla="*/ 1298934 w 1385530"/>
              <a:gd name="connsiteY5" fmla="*/ 865956 h 865956"/>
              <a:gd name="connsiteX6" fmla="*/ 86596 w 1385530"/>
              <a:gd name="connsiteY6" fmla="*/ 865956 h 865956"/>
              <a:gd name="connsiteX7" fmla="*/ 0 w 1385530"/>
              <a:gd name="connsiteY7" fmla="*/ 779360 h 865956"/>
              <a:gd name="connsiteX8" fmla="*/ 0 w 1385530"/>
              <a:gd name="connsiteY8" fmla="*/ 86596 h 865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5530" h="865956">
                <a:moveTo>
                  <a:pt x="0" y="86596"/>
                </a:moveTo>
                <a:cubicBezTo>
                  <a:pt x="0" y="38770"/>
                  <a:pt x="38770" y="0"/>
                  <a:pt x="86596" y="0"/>
                </a:cubicBezTo>
                <a:lnTo>
                  <a:pt x="1298934" y="0"/>
                </a:lnTo>
                <a:cubicBezTo>
                  <a:pt x="1346760" y="0"/>
                  <a:pt x="1385530" y="38770"/>
                  <a:pt x="1385530" y="86596"/>
                </a:cubicBezTo>
                <a:lnTo>
                  <a:pt x="1385530" y="779360"/>
                </a:lnTo>
                <a:cubicBezTo>
                  <a:pt x="1385530" y="827186"/>
                  <a:pt x="1346760" y="865956"/>
                  <a:pt x="1298934" y="865956"/>
                </a:cubicBezTo>
                <a:lnTo>
                  <a:pt x="86596" y="865956"/>
                </a:lnTo>
                <a:cubicBezTo>
                  <a:pt x="38770" y="865956"/>
                  <a:pt x="0" y="827186"/>
                  <a:pt x="0" y="779360"/>
                </a:cubicBezTo>
                <a:lnTo>
                  <a:pt x="0" y="86596"/>
                </a:lnTo>
                <a:close/>
              </a:path>
            </a:pathLst>
          </a:custGeom>
          <a:ln w="9525">
            <a:solidFill>
              <a:schemeClr val="accent4">
                <a:lumMod val="50000"/>
              </a:schemeClr>
            </a:solidFill>
          </a:ln>
          <a:effectLst>
            <a:outerShdw blurRad="50800" dist="38100" dir="2700000" algn="tl" rotWithShape="0">
              <a:prstClr val="black">
                <a:alpha val="40000"/>
              </a:prst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6318" tIns="39333" rIns="46318" bIns="39333" numCol="1" spcCol="1270" anchor="ctr" anchorCtr="0">
            <a:noAutofit/>
          </a:bodyPr>
          <a:lstStyle/>
          <a:p>
            <a:pPr marL="0" lvl="0" indent="0" algn="ctr" defTabSz="488950">
              <a:lnSpc>
                <a:spcPct val="90000"/>
              </a:lnSpc>
              <a:spcBef>
                <a:spcPct val="0"/>
              </a:spcBef>
              <a:spcAft>
                <a:spcPct val="35000"/>
              </a:spcAft>
              <a:buNone/>
            </a:pPr>
            <a:r>
              <a:rPr lang="en-US" sz="1100" kern="1200" dirty="0"/>
              <a:t>Focus on 1-5  keywords</a:t>
            </a:r>
          </a:p>
        </p:txBody>
      </p:sp>
      <p:sp>
        <p:nvSpPr>
          <p:cNvPr id="11" name="Freeform: Shape 10">
            <a:extLst>
              <a:ext uri="{FF2B5EF4-FFF2-40B4-BE49-F238E27FC236}">
                <a16:creationId xmlns:a16="http://schemas.microsoft.com/office/drawing/2014/main" id="{F9AD4B5A-CFD6-F3E6-91B2-16DEC2B6D8E8}"/>
              </a:ext>
            </a:extLst>
          </p:cNvPr>
          <p:cNvSpPr/>
          <p:nvPr/>
        </p:nvSpPr>
        <p:spPr>
          <a:xfrm>
            <a:off x="2623597" y="3289292"/>
            <a:ext cx="1731912" cy="865956"/>
          </a:xfrm>
          <a:custGeom>
            <a:avLst/>
            <a:gdLst>
              <a:gd name="connsiteX0" fmla="*/ 0 w 1731912"/>
              <a:gd name="connsiteY0" fmla="*/ 86596 h 865956"/>
              <a:gd name="connsiteX1" fmla="*/ 86596 w 1731912"/>
              <a:gd name="connsiteY1" fmla="*/ 0 h 865956"/>
              <a:gd name="connsiteX2" fmla="*/ 1645316 w 1731912"/>
              <a:gd name="connsiteY2" fmla="*/ 0 h 865956"/>
              <a:gd name="connsiteX3" fmla="*/ 1731912 w 1731912"/>
              <a:gd name="connsiteY3" fmla="*/ 86596 h 865956"/>
              <a:gd name="connsiteX4" fmla="*/ 1731912 w 1731912"/>
              <a:gd name="connsiteY4" fmla="*/ 779360 h 865956"/>
              <a:gd name="connsiteX5" fmla="*/ 1645316 w 1731912"/>
              <a:gd name="connsiteY5" fmla="*/ 865956 h 865956"/>
              <a:gd name="connsiteX6" fmla="*/ 86596 w 1731912"/>
              <a:gd name="connsiteY6" fmla="*/ 865956 h 865956"/>
              <a:gd name="connsiteX7" fmla="*/ 0 w 1731912"/>
              <a:gd name="connsiteY7" fmla="*/ 779360 h 865956"/>
              <a:gd name="connsiteX8" fmla="*/ 0 w 1731912"/>
              <a:gd name="connsiteY8" fmla="*/ 86596 h 865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912" h="865956">
                <a:moveTo>
                  <a:pt x="0" y="86596"/>
                </a:moveTo>
                <a:cubicBezTo>
                  <a:pt x="0" y="38770"/>
                  <a:pt x="38770" y="0"/>
                  <a:pt x="86596" y="0"/>
                </a:cubicBezTo>
                <a:lnTo>
                  <a:pt x="1645316" y="0"/>
                </a:lnTo>
                <a:cubicBezTo>
                  <a:pt x="1693142" y="0"/>
                  <a:pt x="1731912" y="38770"/>
                  <a:pt x="1731912" y="86596"/>
                </a:cubicBezTo>
                <a:lnTo>
                  <a:pt x="1731912" y="779360"/>
                </a:lnTo>
                <a:cubicBezTo>
                  <a:pt x="1731912" y="827186"/>
                  <a:pt x="1693142" y="865956"/>
                  <a:pt x="1645316" y="865956"/>
                </a:cubicBezTo>
                <a:lnTo>
                  <a:pt x="86596" y="865956"/>
                </a:lnTo>
                <a:cubicBezTo>
                  <a:pt x="38770" y="865956"/>
                  <a:pt x="0" y="827186"/>
                  <a:pt x="0" y="779360"/>
                </a:cubicBezTo>
                <a:lnTo>
                  <a:pt x="0" y="86596"/>
                </a:lnTo>
                <a:close/>
              </a:path>
            </a:pathLst>
          </a:custGeom>
          <a:solidFill>
            <a:srgbClr val="E4E9F4"/>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653" tIns="48223" rIns="59653" bIns="48223" numCol="1" spcCol="1270" anchor="ctr" anchorCtr="0">
            <a:noAutofit/>
          </a:bodyPr>
          <a:lstStyle/>
          <a:p>
            <a:pPr marL="0" lvl="0" indent="0" algn="ctr" defTabSz="800100">
              <a:lnSpc>
                <a:spcPct val="90000"/>
              </a:lnSpc>
              <a:spcBef>
                <a:spcPct val="0"/>
              </a:spcBef>
              <a:spcAft>
                <a:spcPct val="35000"/>
              </a:spcAft>
              <a:buNone/>
            </a:pPr>
            <a:r>
              <a:rPr lang="en-US" sz="1600" kern="1200" dirty="0">
                <a:solidFill>
                  <a:schemeClr val="tx1"/>
                </a:solidFill>
              </a:rPr>
              <a:t>Target customer Keywords</a:t>
            </a:r>
          </a:p>
        </p:txBody>
      </p:sp>
      <p:sp>
        <p:nvSpPr>
          <p:cNvPr id="13" name="Freeform: Shape 12">
            <a:extLst>
              <a:ext uri="{FF2B5EF4-FFF2-40B4-BE49-F238E27FC236}">
                <a16:creationId xmlns:a16="http://schemas.microsoft.com/office/drawing/2014/main" id="{9A8942BD-24EA-1DBC-A3E3-99F09B67980E}"/>
              </a:ext>
            </a:extLst>
          </p:cNvPr>
          <p:cNvSpPr/>
          <p:nvPr/>
        </p:nvSpPr>
        <p:spPr>
          <a:xfrm>
            <a:off x="2817128" y="4266958"/>
            <a:ext cx="1385530" cy="648072"/>
          </a:xfrm>
          <a:custGeom>
            <a:avLst/>
            <a:gdLst>
              <a:gd name="connsiteX0" fmla="*/ 0 w 1385530"/>
              <a:gd name="connsiteY0" fmla="*/ 86596 h 865956"/>
              <a:gd name="connsiteX1" fmla="*/ 86596 w 1385530"/>
              <a:gd name="connsiteY1" fmla="*/ 0 h 865956"/>
              <a:gd name="connsiteX2" fmla="*/ 1298934 w 1385530"/>
              <a:gd name="connsiteY2" fmla="*/ 0 h 865956"/>
              <a:gd name="connsiteX3" fmla="*/ 1385530 w 1385530"/>
              <a:gd name="connsiteY3" fmla="*/ 86596 h 865956"/>
              <a:gd name="connsiteX4" fmla="*/ 1385530 w 1385530"/>
              <a:gd name="connsiteY4" fmla="*/ 779360 h 865956"/>
              <a:gd name="connsiteX5" fmla="*/ 1298934 w 1385530"/>
              <a:gd name="connsiteY5" fmla="*/ 865956 h 865956"/>
              <a:gd name="connsiteX6" fmla="*/ 86596 w 1385530"/>
              <a:gd name="connsiteY6" fmla="*/ 865956 h 865956"/>
              <a:gd name="connsiteX7" fmla="*/ 0 w 1385530"/>
              <a:gd name="connsiteY7" fmla="*/ 779360 h 865956"/>
              <a:gd name="connsiteX8" fmla="*/ 0 w 1385530"/>
              <a:gd name="connsiteY8" fmla="*/ 86596 h 865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5530" h="865956">
                <a:moveTo>
                  <a:pt x="0" y="86596"/>
                </a:moveTo>
                <a:cubicBezTo>
                  <a:pt x="0" y="38770"/>
                  <a:pt x="38770" y="0"/>
                  <a:pt x="86596" y="0"/>
                </a:cubicBezTo>
                <a:lnTo>
                  <a:pt x="1298934" y="0"/>
                </a:lnTo>
                <a:cubicBezTo>
                  <a:pt x="1346760" y="0"/>
                  <a:pt x="1385530" y="38770"/>
                  <a:pt x="1385530" y="86596"/>
                </a:cubicBezTo>
                <a:lnTo>
                  <a:pt x="1385530" y="779360"/>
                </a:lnTo>
                <a:cubicBezTo>
                  <a:pt x="1385530" y="827186"/>
                  <a:pt x="1346760" y="865956"/>
                  <a:pt x="1298934" y="865956"/>
                </a:cubicBezTo>
                <a:lnTo>
                  <a:pt x="86596" y="865956"/>
                </a:lnTo>
                <a:cubicBezTo>
                  <a:pt x="38770" y="865956"/>
                  <a:pt x="0" y="827186"/>
                  <a:pt x="0" y="779360"/>
                </a:cubicBezTo>
                <a:lnTo>
                  <a:pt x="0" y="86596"/>
                </a:lnTo>
                <a:close/>
              </a:path>
            </a:pathLst>
          </a:custGeom>
          <a:ln w="9525">
            <a:solidFill>
              <a:schemeClr val="accent4">
                <a:lumMod val="50000"/>
              </a:schemeClr>
            </a:solidFill>
          </a:ln>
          <a:effectLst>
            <a:outerShdw blurRad="50800" dist="38100" dir="2700000" algn="tl" rotWithShape="0">
              <a:prstClr val="black">
                <a:alpha val="40000"/>
              </a:prst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6318" tIns="39333" rIns="46318" bIns="39333" numCol="1" spcCol="1270" anchor="ctr" anchorCtr="0">
            <a:noAutofit/>
          </a:bodyPr>
          <a:lstStyle/>
          <a:p>
            <a:pPr marL="0" lvl="0" indent="0" algn="ctr" defTabSz="488950">
              <a:lnSpc>
                <a:spcPct val="90000"/>
              </a:lnSpc>
              <a:spcBef>
                <a:spcPct val="0"/>
              </a:spcBef>
              <a:spcAft>
                <a:spcPct val="35000"/>
              </a:spcAft>
              <a:buNone/>
            </a:pPr>
            <a:r>
              <a:rPr lang="en-US" sz="1100" kern="1200" dirty="0"/>
              <a:t>Follow the phrases your target customers use for search</a:t>
            </a:r>
          </a:p>
        </p:txBody>
      </p:sp>
      <p:sp>
        <p:nvSpPr>
          <p:cNvPr id="14" name="Freeform: Shape 13">
            <a:extLst>
              <a:ext uri="{FF2B5EF4-FFF2-40B4-BE49-F238E27FC236}">
                <a16:creationId xmlns:a16="http://schemas.microsoft.com/office/drawing/2014/main" id="{3C03DD7D-E73F-09A9-06FA-3C3CA4EBDE00}"/>
              </a:ext>
            </a:extLst>
          </p:cNvPr>
          <p:cNvSpPr/>
          <p:nvPr/>
        </p:nvSpPr>
        <p:spPr>
          <a:xfrm>
            <a:off x="4788489" y="3289292"/>
            <a:ext cx="1731912" cy="865956"/>
          </a:xfrm>
          <a:custGeom>
            <a:avLst/>
            <a:gdLst>
              <a:gd name="connsiteX0" fmla="*/ 0 w 1731912"/>
              <a:gd name="connsiteY0" fmla="*/ 86596 h 865956"/>
              <a:gd name="connsiteX1" fmla="*/ 86596 w 1731912"/>
              <a:gd name="connsiteY1" fmla="*/ 0 h 865956"/>
              <a:gd name="connsiteX2" fmla="*/ 1645316 w 1731912"/>
              <a:gd name="connsiteY2" fmla="*/ 0 h 865956"/>
              <a:gd name="connsiteX3" fmla="*/ 1731912 w 1731912"/>
              <a:gd name="connsiteY3" fmla="*/ 86596 h 865956"/>
              <a:gd name="connsiteX4" fmla="*/ 1731912 w 1731912"/>
              <a:gd name="connsiteY4" fmla="*/ 779360 h 865956"/>
              <a:gd name="connsiteX5" fmla="*/ 1645316 w 1731912"/>
              <a:gd name="connsiteY5" fmla="*/ 865956 h 865956"/>
              <a:gd name="connsiteX6" fmla="*/ 86596 w 1731912"/>
              <a:gd name="connsiteY6" fmla="*/ 865956 h 865956"/>
              <a:gd name="connsiteX7" fmla="*/ 0 w 1731912"/>
              <a:gd name="connsiteY7" fmla="*/ 779360 h 865956"/>
              <a:gd name="connsiteX8" fmla="*/ 0 w 1731912"/>
              <a:gd name="connsiteY8" fmla="*/ 86596 h 865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912" h="865956">
                <a:moveTo>
                  <a:pt x="0" y="86596"/>
                </a:moveTo>
                <a:cubicBezTo>
                  <a:pt x="0" y="38770"/>
                  <a:pt x="38770" y="0"/>
                  <a:pt x="86596" y="0"/>
                </a:cubicBezTo>
                <a:lnTo>
                  <a:pt x="1645316" y="0"/>
                </a:lnTo>
                <a:cubicBezTo>
                  <a:pt x="1693142" y="0"/>
                  <a:pt x="1731912" y="38770"/>
                  <a:pt x="1731912" y="86596"/>
                </a:cubicBezTo>
                <a:lnTo>
                  <a:pt x="1731912" y="779360"/>
                </a:lnTo>
                <a:cubicBezTo>
                  <a:pt x="1731912" y="827186"/>
                  <a:pt x="1693142" y="865956"/>
                  <a:pt x="1645316" y="865956"/>
                </a:cubicBezTo>
                <a:lnTo>
                  <a:pt x="86596" y="865956"/>
                </a:lnTo>
                <a:cubicBezTo>
                  <a:pt x="38770" y="865956"/>
                  <a:pt x="0" y="827186"/>
                  <a:pt x="0" y="779360"/>
                </a:cubicBezTo>
                <a:lnTo>
                  <a:pt x="0" y="86596"/>
                </a:lnTo>
                <a:close/>
              </a:path>
            </a:pathLst>
          </a:custGeom>
          <a:solidFill>
            <a:srgbClr val="E4E9F4"/>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653" tIns="48223" rIns="59653" bIns="48223" numCol="1" spcCol="1270" anchor="ctr" anchorCtr="0">
            <a:noAutofit/>
          </a:bodyPr>
          <a:lstStyle/>
          <a:p>
            <a:pPr marL="0" lvl="0" indent="0" algn="ctr" defTabSz="800100">
              <a:lnSpc>
                <a:spcPct val="90000"/>
              </a:lnSpc>
              <a:spcBef>
                <a:spcPct val="0"/>
              </a:spcBef>
              <a:spcAft>
                <a:spcPct val="35000"/>
              </a:spcAft>
              <a:buNone/>
            </a:pPr>
            <a:r>
              <a:rPr lang="en-US" sz="1600" kern="1200" dirty="0">
                <a:solidFill>
                  <a:schemeClr val="tx1"/>
                </a:solidFill>
              </a:rPr>
              <a:t>Leverage competitors</a:t>
            </a:r>
          </a:p>
        </p:txBody>
      </p:sp>
      <p:sp>
        <p:nvSpPr>
          <p:cNvPr id="16" name="Freeform: Shape 15">
            <a:extLst>
              <a:ext uri="{FF2B5EF4-FFF2-40B4-BE49-F238E27FC236}">
                <a16:creationId xmlns:a16="http://schemas.microsoft.com/office/drawing/2014/main" id="{7DEB2A42-51F7-072E-12D2-E1C3C98004D4}"/>
              </a:ext>
            </a:extLst>
          </p:cNvPr>
          <p:cNvSpPr/>
          <p:nvPr/>
        </p:nvSpPr>
        <p:spPr>
          <a:xfrm>
            <a:off x="4982019" y="4266958"/>
            <a:ext cx="1385530" cy="648072"/>
          </a:xfrm>
          <a:custGeom>
            <a:avLst/>
            <a:gdLst>
              <a:gd name="connsiteX0" fmla="*/ 0 w 1385530"/>
              <a:gd name="connsiteY0" fmla="*/ 86596 h 865956"/>
              <a:gd name="connsiteX1" fmla="*/ 86596 w 1385530"/>
              <a:gd name="connsiteY1" fmla="*/ 0 h 865956"/>
              <a:gd name="connsiteX2" fmla="*/ 1298934 w 1385530"/>
              <a:gd name="connsiteY2" fmla="*/ 0 h 865956"/>
              <a:gd name="connsiteX3" fmla="*/ 1385530 w 1385530"/>
              <a:gd name="connsiteY3" fmla="*/ 86596 h 865956"/>
              <a:gd name="connsiteX4" fmla="*/ 1385530 w 1385530"/>
              <a:gd name="connsiteY4" fmla="*/ 779360 h 865956"/>
              <a:gd name="connsiteX5" fmla="*/ 1298934 w 1385530"/>
              <a:gd name="connsiteY5" fmla="*/ 865956 h 865956"/>
              <a:gd name="connsiteX6" fmla="*/ 86596 w 1385530"/>
              <a:gd name="connsiteY6" fmla="*/ 865956 h 865956"/>
              <a:gd name="connsiteX7" fmla="*/ 0 w 1385530"/>
              <a:gd name="connsiteY7" fmla="*/ 779360 h 865956"/>
              <a:gd name="connsiteX8" fmla="*/ 0 w 1385530"/>
              <a:gd name="connsiteY8" fmla="*/ 86596 h 865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5530" h="865956">
                <a:moveTo>
                  <a:pt x="0" y="86596"/>
                </a:moveTo>
                <a:cubicBezTo>
                  <a:pt x="0" y="38770"/>
                  <a:pt x="38770" y="0"/>
                  <a:pt x="86596" y="0"/>
                </a:cubicBezTo>
                <a:lnTo>
                  <a:pt x="1298934" y="0"/>
                </a:lnTo>
                <a:cubicBezTo>
                  <a:pt x="1346760" y="0"/>
                  <a:pt x="1385530" y="38770"/>
                  <a:pt x="1385530" y="86596"/>
                </a:cubicBezTo>
                <a:lnTo>
                  <a:pt x="1385530" y="779360"/>
                </a:lnTo>
                <a:cubicBezTo>
                  <a:pt x="1385530" y="827186"/>
                  <a:pt x="1346760" y="865956"/>
                  <a:pt x="1298934" y="865956"/>
                </a:cubicBezTo>
                <a:lnTo>
                  <a:pt x="86596" y="865956"/>
                </a:lnTo>
                <a:cubicBezTo>
                  <a:pt x="38770" y="865956"/>
                  <a:pt x="0" y="827186"/>
                  <a:pt x="0" y="779360"/>
                </a:cubicBezTo>
                <a:lnTo>
                  <a:pt x="0" y="86596"/>
                </a:lnTo>
                <a:close/>
              </a:path>
            </a:pathLst>
          </a:custGeom>
          <a:ln w="9525">
            <a:solidFill>
              <a:schemeClr val="accent4">
                <a:lumMod val="50000"/>
              </a:schemeClr>
            </a:solidFill>
          </a:ln>
          <a:effectLst>
            <a:outerShdw blurRad="50800" dist="38100" dir="2700000" algn="tl" rotWithShape="0">
              <a:prstClr val="black">
                <a:alpha val="40000"/>
              </a:prst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6318" tIns="39333" rIns="46318" bIns="39333" numCol="1" spcCol="1270" anchor="ctr" anchorCtr="0">
            <a:noAutofit/>
          </a:bodyPr>
          <a:lstStyle/>
          <a:p>
            <a:pPr marL="0" lvl="0" indent="0" algn="ctr" defTabSz="488950">
              <a:lnSpc>
                <a:spcPct val="90000"/>
              </a:lnSpc>
              <a:spcBef>
                <a:spcPct val="0"/>
              </a:spcBef>
              <a:spcAft>
                <a:spcPct val="35000"/>
              </a:spcAft>
              <a:buNone/>
            </a:pPr>
            <a:r>
              <a:rPr lang="en-US" sz="1100" kern="1200" dirty="0"/>
              <a:t>Analyze competitors' websites to refine your keyword strategy</a:t>
            </a:r>
          </a:p>
        </p:txBody>
      </p:sp>
      <p:sp>
        <p:nvSpPr>
          <p:cNvPr id="17" name="Freeform: Shape 16">
            <a:extLst>
              <a:ext uri="{FF2B5EF4-FFF2-40B4-BE49-F238E27FC236}">
                <a16:creationId xmlns:a16="http://schemas.microsoft.com/office/drawing/2014/main" id="{0CD70CEA-F811-AF15-80F4-EAED637C8C86}"/>
              </a:ext>
            </a:extLst>
          </p:cNvPr>
          <p:cNvSpPr/>
          <p:nvPr/>
        </p:nvSpPr>
        <p:spPr>
          <a:xfrm>
            <a:off x="6953380" y="3289292"/>
            <a:ext cx="1731912" cy="865956"/>
          </a:xfrm>
          <a:custGeom>
            <a:avLst/>
            <a:gdLst>
              <a:gd name="connsiteX0" fmla="*/ 0 w 1731912"/>
              <a:gd name="connsiteY0" fmla="*/ 86596 h 865956"/>
              <a:gd name="connsiteX1" fmla="*/ 86596 w 1731912"/>
              <a:gd name="connsiteY1" fmla="*/ 0 h 865956"/>
              <a:gd name="connsiteX2" fmla="*/ 1645316 w 1731912"/>
              <a:gd name="connsiteY2" fmla="*/ 0 h 865956"/>
              <a:gd name="connsiteX3" fmla="*/ 1731912 w 1731912"/>
              <a:gd name="connsiteY3" fmla="*/ 86596 h 865956"/>
              <a:gd name="connsiteX4" fmla="*/ 1731912 w 1731912"/>
              <a:gd name="connsiteY4" fmla="*/ 779360 h 865956"/>
              <a:gd name="connsiteX5" fmla="*/ 1645316 w 1731912"/>
              <a:gd name="connsiteY5" fmla="*/ 865956 h 865956"/>
              <a:gd name="connsiteX6" fmla="*/ 86596 w 1731912"/>
              <a:gd name="connsiteY6" fmla="*/ 865956 h 865956"/>
              <a:gd name="connsiteX7" fmla="*/ 0 w 1731912"/>
              <a:gd name="connsiteY7" fmla="*/ 779360 h 865956"/>
              <a:gd name="connsiteX8" fmla="*/ 0 w 1731912"/>
              <a:gd name="connsiteY8" fmla="*/ 86596 h 865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912" h="865956">
                <a:moveTo>
                  <a:pt x="0" y="86596"/>
                </a:moveTo>
                <a:cubicBezTo>
                  <a:pt x="0" y="38770"/>
                  <a:pt x="38770" y="0"/>
                  <a:pt x="86596" y="0"/>
                </a:cubicBezTo>
                <a:lnTo>
                  <a:pt x="1645316" y="0"/>
                </a:lnTo>
                <a:cubicBezTo>
                  <a:pt x="1693142" y="0"/>
                  <a:pt x="1731912" y="38770"/>
                  <a:pt x="1731912" y="86596"/>
                </a:cubicBezTo>
                <a:lnTo>
                  <a:pt x="1731912" y="779360"/>
                </a:lnTo>
                <a:cubicBezTo>
                  <a:pt x="1731912" y="827186"/>
                  <a:pt x="1693142" y="865956"/>
                  <a:pt x="1645316" y="865956"/>
                </a:cubicBezTo>
                <a:lnTo>
                  <a:pt x="86596" y="865956"/>
                </a:lnTo>
                <a:cubicBezTo>
                  <a:pt x="38770" y="865956"/>
                  <a:pt x="0" y="827186"/>
                  <a:pt x="0" y="779360"/>
                </a:cubicBezTo>
                <a:lnTo>
                  <a:pt x="0" y="86596"/>
                </a:lnTo>
                <a:close/>
              </a:path>
            </a:pathLst>
          </a:custGeom>
          <a:solidFill>
            <a:srgbClr val="E4E9F4"/>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653" tIns="48223" rIns="59653" bIns="48223" numCol="1" spcCol="1270" anchor="ctr" anchorCtr="0">
            <a:noAutofit/>
          </a:bodyPr>
          <a:lstStyle/>
          <a:p>
            <a:pPr marL="0" lvl="0" indent="0" algn="ctr" defTabSz="800100">
              <a:lnSpc>
                <a:spcPct val="90000"/>
              </a:lnSpc>
              <a:spcBef>
                <a:spcPct val="0"/>
              </a:spcBef>
              <a:spcAft>
                <a:spcPct val="35000"/>
              </a:spcAft>
              <a:buNone/>
            </a:pPr>
            <a:r>
              <a:rPr lang="en-US" sz="1600" kern="1200" dirty="0">
                <a:solidFill>
                  <a:schemeClr val="tx1"/>
                </a:solidFill>
              </a:rPr>
              <a:t>Query Demand Tools</a:t>
            </a:r>
          </a:p>
        </p:txBody>
      </p:sp>
      <p:sp>
        <p:nvSpPr>
          <p:cNvPr id="19" name="Freeform: Shape 18">
            <a:extLst>
              <a:ext uri="{FF2B5EF4-FFF2-40B4-BE49-F238E27FC236}">
                <a16:creationId xmlns:a16="http://schemas.microsoft.com/office/drawing/2014/main" id="{2758A30D-CD46-5A7F-80EA-C7AD99A123B5}"/>
              </a:ext>
            </a:extLst>
          </p:cNvPr>
          <p:cNvSpPr/>
          <p:nvPr/>
        </p:nvSpPr>
        <p:spPr>
          <a:xfrm>
            <a:off x="7146910" y="4266958"/>
            <a:ext cx="1385530" cy="648072"/>
          </a:xfrm>
          <a:custGeom>
            <a:avLst/>
            <a:gdLst>
              <a:gd name="connsiteX0" fmla="*/ 0 w 1385530"/>
              <a:gd name="connsiteY0" fmla="*/ 86596 h 865956"/>
              <a:gd name="connsiteX1" fmla="*/ 86596 w 1385530"/>
              <a:gd name="connsiteY1" fmla="*/ 0 h 865956"/>
              <a:gd name="connsiteX2" fmla="*/ 1298934 w 1385530"/>
              <a:gd name="connsiteY2" fmla="*/ 0 h 865956"/>
              <a:gd name="connsiteX3" fmla="*/ 1385530 w 1385530"/>
              <a:gd name="connsiteY3" fmla="*/ 86596 h 865956"/>
              <a:gd name="connsiteX4" fmla="*/ 1385530 w 1385530"/>
              <a:gd name="connsiteY4" fmla="*/ 779360 h 865956"/>
              <a:gd name="connsiteX5" fmla="*/ 1298934 w 1385530"/>
              <a:gd name="connsiteY5" fmla="*/ 865956 h 865956"/>
              <a:gd name="connsiteX6" fmla="*/ 86596 w 1385530"/>
              <a:gd name="connsiteY6" fmla="*/ 865956 h 865956"/>
              <a:gd name="connsiteX7" fmla="*/ 0 w 1385530"/>
              <a:gd name="connsiteY7" fmla="*/ 779360 h 865956"/>
              <a:gd name="connsiteX8" fmla="*/ 0 w 1385530"/>
              <a:gd name="connsiteY8" fmla="*/ 86596 h 865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5530" h="865956">
                <a:moveTo>
                  <a:pt x="0" y="86596"/>
                </a:moveTo>
                <a:cubicBezTo>
                  <a:pt x="0" y="38770"/>
                  <a:pt x="38770" y="0"/>
                  <a:pt x="86596" y="0"/>
                </a:cubicBezTo>
                <a:lnTo>
                  <a:pt x="1298934" y="0"/>
                </a:lnTo>
                <a:cubicBezTo>
                  <a:pt x="1346760" y="0"/>
                  <a:pt x="1385530" y="38770"/>
                  <a:pt x="1385530" y="86596"/>
                </a:cubicBezTo>
                <a:lnTo>
                  <a:pt x="1385530" y="779360"/>
                </a:lnTo>
                <a:cubicBezTo>
                  <a:pt x="1385530" y="827186"/>
                  <a:pt x="1346760" y="865956"/>
                  <a:pt x="1298934" y="865956"/>
                </a:cubicBezTo>
                <a:lnTo>
                  <a:pt x="86596" y="865956"/>
                </a:lnTo>
                <a:cubicBezTo>
                  <a:pt x="38770" y="865956"/>
                  <a:pt x="0" y="827186"/>
                  <a:pt x="0" y="779360"/>
                </a:cubicBezTo>
                <a:lnTo>
                  <a:pt x="0" y="86596"/>
                </a:lnTo>
                <a:close/>
              </a:path>
            </a:pathLst>
          </a:custGeom>
          <a:ln w="9525">
            <a:solidFill>
              <a:schemeClr val="accent4">
                <a:lumMod val="50000"/>
              </a:schemeClr>
            </a:solidFill>
          </a:ln>
          <a:effectLst>
            <a:outerShdw blurRad="50800" dist="38100" dir="2700000" algn="tl" rotWithShape="0">
              <a:prstClr val="black">
                <a:alpha val="40000"/>
              </a:prst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6318" tIns="39333" rIns="46318" bIns="39333" numCol="1" spcCol="1270" anchor="ctr" anchorCtr="0">
            <a:noAutofit/>
          </a:bodyPr>
          <a:lstStyle/>
          <a:p>
            <a:pPr marL="0" lvl="0" indent="0" algn="ctr" defTabSz="488950">
              <a:lnSpc>
                <a:spcPct val="90000"/>
              </a:lnSpc>
              <a:spcBef>
                <a:spcPct val="0"/>
              </a:spcBef>
              <a:spcAft>
                <a:spcPct val="35000"/>
              </a:spcAft>
              <a:buNone/>
            </a:pPr>
            <a:r>
              <a:rPr lang="en-US" sz="1100" b="1" kern="1200" dirty="0">
                <a:hlinkClick r:id="rId3">
                  <a:extLst>
                    <a:ext uri="{A12FA001-AC4F-418D-AE19-62706E023703}">
                      <ahyp:hlinkClr xmlns:ahyp="http://schemas.microsoft.com/office/drawing/2018/hyperlinkcolor" val="tx"/>
                    </a:ext>
                  </a:extLst>
                </a:hlinkClick>
              </a:rPr>
              <a:t>Google Trends</a:t>
            </a:r>
            <a:r>
              <a:rPr lang="en-US" sz="1100" b="1" kern="1200" dirty="0"/>
              <a:t>: </a:t>
            </a:r>
            <a:r>
              <a:rPr lang="en-US" sz="1100" kern="1200" dirty="0"/>
              <a:t>public attentions</a:t>
            </a:r>
          </a:p>
        </p:txBody>
      </p:sp>
      <p:sp>
        <p:nvSpPr>
          <p:cNvPr id="21" name="Freeform: Shape 20">
            <a:extLst>
              <a:ext uri="{FF2B5EF4-FFF2-40B4-BE49-F238E27FC236}">
                <a16:creationId xmlns:a16="http://schemas.microsoft.com/office/drawing/2014/main" id="{719D10A8-ADBE-2242-D78B-E32E2D3D4BFC}"/>
              </a:ext>
            </a:extLst>
          </p:cNvPr>
          <p:cNvSpPr/>
          <p:nvPr/>
        </p:nvSpPr>
        <p:spPr>
          <a:xfrm>
            <a:off x="7146910" y="5085184"/>
            <a:ext cx="1385530" cy="648072"/>
          </a:xfrm>
          <a:custGeom>
            <a:avLst/>
            <a:gdLst>
              <a:gd name="connsiteX0" fmla="*/ 0 w 1385530"/>
              <a:gd name="connsiteY0" fmla="*/ 86596 h 865956"/>
              <a:gd name="connsiteX1" fmla="*/ 86596 w 1385530"/>
              <a:gd name="connsiteY1" fmla="*/ 0 h 865956"/>
              <a:gd name="connsiteX2" fmla="*/ 1298934 w 1385530"/>
              <a:gd name="connsiteY2" fmla="*/ 0 h 865956"/>
              <a:gd name="connsiteX3" fmla="*/ 1385530 w 1385530"/>
              <a:gd name="connsiteY3" fmla="*/ 86596 h 865956"/>
              <a:gd name="connsiteX4" fmla="*/ 1385530 w 1385530"/>
              <a:gd name="connsiteY4" fmla="*/ 779360 h 865956"/>
              <a:gd name="connsiteX5" fmla="*/ 1298934 w 1385530"/>
              <a:gd name="connsiteY5" fmla="*/ 865956 h 865956"/>
              <a:gd name="connsiteX6" fmla="*/ 86596 w 1385530"/>
              <a:gd name="connsiteY6" fmla="*/ 865956 h 865956"/>
              <a:gd name="connsiteX7" fmla="*/ 0 w 1385530"/>
              <a:gd name="connsiteY7" fmla="*/ 779360 h 865956"/>
              <a:gd name="connsiteX8" fmla="*/ 0 w 1385530"/>
              <a:gd name="connsiteY8" fmla="*/ 86596 h 865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5530" h="865956">
                <a:moveTo>
                  <a:pt x="0" y="86596"/>
                </a:moveTo>
                <a:cubicBezTo>
                  <a:pt x="0" y="38770"/>
                  <a:pt x="38770" y="0"/>
                  <a:pt x="86596" y="0"/>
                </a:cubicBezTo>
                <a:lnTo>
                  <a:pt x="1298934" y="0"/>
                </a:lnTo>
                <a:cubicBezTo>
                  <a:pt x="1346760" y="0"/>
                  <a:pt x="1385530" y="38770"/>
                  <a:pt x="1385530" y="86596"/>
                </a:cubicBezTo>
                <a:lnTo>
                  <a:pt x="1385530" y="779360"/>
                </a:lnTo>
                <a:cubicBezTo>
                  <a:pt x="1385530" y="827186"/>
                  <a:pt x="1346760" y="865956"/>
                  <a:pt x="1298934" y="865956"/>
                </a:cubicBezTo>
                <a:lnTo>
                  <a:pt x="86596" y="865956"/>
                </a:lnTo>
                <a:cubicBezTo>
                  <a:pt x="38770" y="865956"/>
                  <a:pt x="0" y="827186"/>
                  <a:pt x="0" y="779360"/>
                </a:cubicBezTo>
                <a:lnTo>
                  <a:pt x="0" y="86596"/>
                </a:lnTo>
                <a:close/>
              </a:path>
            </a:pathLst>
          </a:custGeom>
          <a:ln w="9525">
            <a:solidFill>
              <a:schemeClr val="accent4">
                <a:lumMod val="50000"/>
              </a:schemeClr>
            </a:solidFill>
          </a:ln>
          <a:effectLst>
            <a:outerShdw blurRad="50800" dist="38100" dir="2700000" algn="tl" rotWithShape="0">
              <a:prstClr val="black">
                <a:alpha val="40000"/>
              </a:prst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6318" tIns="39333" rIns="46318" bIns="39333" numCol="1" spcCol="1270" anchor="ctr" anchorCtr="0">
            <a:noAutofit/>
          </a:bodyPr>
          <a:lstStyle/>
          <a:p>
            <a:pPr marL="0" lvl="0" indent="0" algn="ctr" defTabSz="488950">
              <a:lnSpc>
                <a:spcPct val="90000"/>
              </a:lnSpc>
              <a:spcBef>
                <a:spcPct val="0"/>
              </a:spcBef>
              <a:spcAft>
                <a:spcPct val="35000"/>
              </a:spcAft>
              <a:buNone/>
            </a:pPr>
            <a:r>
              <a:rPr lang="en-US" sz="1100" b="1" kern="1200" dirty="0"/>
              <a:t>Google Ads Keyword Planner: </a:t>
            </a:r>
            <a:r>
              <a:rPr lang="en-US" sz="1100" kern="1200" dirty="0"/>
              <a:t>precise prediction</a:t>
            </a:r>
          </a:p>
        </p:txBody>
      </p:sp>
      <p:grpSp>
        <p:nvGrpSpPr>
          <p:cNvPr id="5" name="Group 4">
            <a:extLst>
              <a:ext uri="{FF2B5EF4-FFF2-40B4-BE49-F238E27FC236}">
                <a16:creationId xmlns:a16="http://schemas.microsoft.com/office/drawing/2014/main" id="{89251470-1B36-66EA-2388-2BC24BB81DAC}"/>
              </a:ext>
            </a:extLst>
          </p:cNvPr>
          <p:cNvGrpSpPr/>
          <p:nvPr/>
        </p:nvGrpSpPr>
        <p:grpSpPr>
          <a:xfrm>
            <a:off x="611560" y="1407009"/>
            <a:ext cx="4803184" cy="1015122"/>
            <a:chOff x="1713207" y="0"/>
            <a:chExt cx="4803184" cy="1015122"/>
          </a:xfrm>
        </p:grpSpPr>
        <p:sp>
          <p:nvSpPr>
            <p:cNvPr id="6" name="Rectangle 5">
              <a:extLst>
                <a:ext uri="{FF2B5EF4-FFF2-40B4-BE49-F238E27FC236}">
                  <a16:creationId xmlns:a16="http://schemas.microsoft.com/office/drawing/2014/main" id="{28E73121-372A-6F7B-D01C-6EA901EC55A9}"/>
                </a:ext>
              </a:extLst>
            </p:cNvPr>
            <p:cNvSpPr/>
            <p:nvPr/>
          </p:nvSpPr>
          <p:spPr>
            <a:xfrm>
              <a:off x="1713207" y="0"/>
              <a:ext cx="4803184" cy="101512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6D24399C-E302-7955-645C-E5BC6957EEE8}"/>
                </a:ext>
              </a:extLst>
            </p:cNvPr>
            <p:cNvSpPr txBox="1"/>
            <p:nvPr/>
          </p:nvSpPr>
          <p:spPr>
            <a:xfrm>
              <a:off x="1713207" y="0"/>
              <a:ext cx="4803184" cy="101512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2865" tIns="41910" rIns="62865" bIns="41910" numCol="1" spcCol="1270" anchor="ctr" anchorCtr="0">
              <a:noAutofit/>
            </a:bodyPr>
            <a:lstStyle/>
            <a:p>
              <a:pPr marL="0" lvl="0" indent="0" algn="l" defTabSz="1466850">
                <a:lnSpc>
                  <a:spcPct val="90000"/>
                </a:lnSpc>
                <a:spcBef>
                  <a:spcPct val="0"/>
                </a:spcBef>
                <a:spcAft>
                  <a:spcPct val="35000"/>
                </a:spcAft>
                <a:buNone/>
              </a:pPr>
              <a:r>
                <a:rPr lang="en-US" sz="2000" kern="1200" dirty="0">
                  <a:solidFill>
                    <a:srgbClr val="7A003C"/>
                  </a:solidFill>
                  <a:latin typeface="Amasis MT Pro Medium" panose="02040604050005020304" pitchFamily="18" charset="0"/>
                </a:rPr>
                <a:t>2. Choose Keywords / Key Phrases</a:t>
              </a:r>
            </a:p>
          </p:txBody>
        </p:sp>
      </p:grpSp>
      <p:pic>
        <p:nvPicPr>
          <p:cNvPr id="4" name="Picture 3">
            <a:extLst>
              <a:ext uri="{FF2B5EF4-FFF2-40B4-BE49-F238E27FC236}">
                <a16:creationId xmlns:a16="http://schemas.microsoft.com/office/drawing/2014/main" id="{3D103442-28EA-08BE-DC08-F51F753F4CB3}"/>
              </a:ext>
            </a:extLst>
          </p:cNvPr>
          <p:cNvPicPr>
            <a:picLocks noChangeAspect="1"/>
          </p:cNvPicPr>
          <p:nvPr/>
        </p:nvPicPr>
        <p:blipFill>
          <a:blip r:embed="rId4"/>
          <a:stretch>
            <a:fillRect/>
          </a:stretch>
        </p:blipFill>
        <p:spPr>
          <a:xfrm>
            <a:off x="976074" y="2604121"/>
            <a:ext cx="697176" cy="733687"/>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3FE30ECF-95B9-0985-15AE-5EA53B9454E3}"/>
              </a:ext>
            </a:extLst>
          </p:cNvPr>
          <p:cNvPicPr>
            <a:picLocks noChangeAspect="1"/>
          </p:cNvPicPr>
          <p:nvPr/>
        </p:nvPicPr>
        <p:blipFill>
          <a:blip r:embed="rId5"/>
          <a:stretch>
            <a:fillRect/>
          </a:stretch>
        </p:blipFill>
        <p:spPr>
          <a:xfrm>
            <a:off x="3140579" y="2667053"/>
            <a:ext cx="697948" cy="670755"/>
          </a:xfrm>
          <a:prstGeom prst="rect">
            <a:avLst/>
          </a:prstGeom>
          <a:effectLst>
            <a:outerShdw blurRad="50800" dist="38100" dir="2700000" algn="tl" rotWithShape="0">
              <a:prstClr val="black">
                <a:alpha val="40000"/>
              </a:prstClr>
            </a:outerShdw>
          </a:effectLst>
        </p:spPr>
      </p:pic>
      <p:pic>
        <p:nvPicPr>
          <p:cNvPr id="22" name="Picture 21">
            <a:extLst>
              <a:ext uri="{FF2B5EF4-FFF2-40B4-BE49-F238E27FC236}">
                <a16:creationId xmlns:a16="http://schemas.microsoft.com/office/drawing/2014/main" id="{1CA0AF91-850D-8ABE-9089-3210C003D397}"/>
              </a:ext>
            </a:extLst>
          </p:cNvPr>
          <p:cNvPicPr>
            <a:picLocks noChangeAspect="1"/>
          </p:cNvPicPr>
          <p:nvPr/>
        </p:nvPicPr>
        <p:blipFill>
          <a:blip r:embed="rId6"/>
          <a:stretch>
            <a:fillRect/>
          </a:stretch>
        </p:blipFill>
        <p:spPr>
          <a:xfrm>
            <a:off x="5303036" y="2667053"/>
            <a:ext cx="695923" cy="733687"/>
          </a:xfrm>
          <a:prstGeom prst="rect">
            <a:avLst/>
          </a:prstGeom>
          <a:effectLst>
            <a:outerShdw blurRad="50800" dist="38100" dir="2700000" algn="tl" rotWithShape="0">
              <a:prstClr val="black">
                <a:alpha val="40000"/>
              </a:prstClr>
            </a:outerShdw>
          </a:effectLst>
        </p:spPr>
      </p:pic>
      <p:pic>
        <p:nvPicPr>
          <p:cNvPr id="28" name="Picture 27">
            <a:extLst>
              <a:ext uri="{FF2B5EF4-FFF2-40B4-BE49-F238E27FC236}">
                <a16:creationId xmlns:a16="http://schemas.microsoft.com/office/drawing/2014/main" id="{70FC1305-B4DF-13C1-9BBC-1DEABC2BE6F7}"/>
              </a:ext>
            </a:extLst>
          </p:cNvPr>
          <p:cNvPicPr>
            <a:picLocks noChangeAspect="1"/>
          </p:cNvPicPr>
          <p:nvPr/>
        </p:nvPicPr>
        <p:blipFill>
          <a:blip r:embed="rId7"/>
          <a:stretch>
            <a:fillRect/>
          </a:stretch>
        </p:blipFill>
        <p:spPr>
          <a:xfrm>
            <a:off x="7491250" y="2604121"/>
            <a:ext cx="656172" cy="73368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5650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3" grpId="0" animBg="1"/>
      <p:bldP spid="14" grpId="0" animBg="1"/>
      <p:bldP spid="16" grpId="0" animBg="1"/>
      <p:bldP spid="17" grpId="0" animBg="1"/>
      <p:bldP spid="19" grpId="0" animBg="1"/>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143000"/>
          </a:xfrm>
        </p:spPr>
        <p:txBody>
          <a:bodyPr/>
          <a:lstStyle/>
          <a:p>
            <a:r>
              <a:rPr lang="en-US" dirty="0">
                <a:latin typeface="+mj-lt"/>
                <a:cs typeface="Times New Roman" pitchFamily="18" charset="0"/>
              </a:rPr>
              <a:t>SEO ― Techniques</a:t>
            </a:r>
          </a:p>
        </p:txBody>
      </p:sp>
      <p:sp>
        <p:nvSpPr>
          <p:cNvPr id="5" name="Freeform: Shape 4">
            <a:extLst>
              <a:ext uri="{FF2B5EF4-FFF2-40B4-BE49-F238E27FC236}">
                <a16:creationId xmlns:a16="http://schemas.microsoft.com/office/drawing/2014/main" id="{518BE2B9-9BFE-6F35-6B34-ECFC4ED68B7C}"/>
              </a:ext>
            </a:extLst>
          </p:cNvPr>
          <p:cNvSpPr/>
          <p:nvPr/>
        </p:nvSpPr>
        <p:spPr>
          <a:xfrm>
            <a:off x="1154289" y="3227366"/>
            <a:ext cx="1844911" cy="1844940"/>
          </a:xfrm>
          <a:custGeom>
            <a:avLst/>
            <a:gdLst>
              <a:gd name="connsiteX0" fmla="*/ 0 w 1844911"/>
              <a:gd name="connsiteY0" fmla="*/ 922470 h 1844940"/>
              <a:gd name="connsiteX1" fmla="*/ 922456 w 1844911"/>
              <a:gd name="connsiteY1" fmla="*/ 0 h 1844940"/>
              <a:gd name="connsiteX2" fmla="*/ 1844912 w 1844911"/>
              <a:gd name="connsiteY2" fmla="*/ 922470 h 1844940"/>
              <a:gd name="connsiteX3" fmla="*/ 922456 w 1844911"/>
              <a:gd name="connsiteY3" fmla="*/ 1844940 h 1844940"/>
              <a:gd name="connsiteX4" fmla="*/ 0 w 1844911"/>
              <a:gd name="connsiteY4" fmla="*/ 922470 h 1844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4911" h="1844940">
                <a:moveTo>
                  <a:pt x="0" y="922470"/>
                </a:moveTo>
                <a:cubicBezTo>
                  <a:pt x="0" y="413004"/>
                  <a:pt x="412998" y="0"/>
                  <a:pt x="922456" y="0"/>
                </a:cubicBezTo>
                <a:cubicBezTo>
                  <a:pt x="1431914" y="0"/>
                  <a:pt x="1844912" y="413004"/>
                  <a:pt x="1844912" y="922470"/>
                </a:cubicBezTo>
                <a:cubicBezTo>
                  <a:pt x="1844912" y="1431936"/>
                  <a:pt x="1431914" y="1844940"/>
                  <a:pt x="922456" y="1844940"/>
                </a:cubicBezTo>
                <a:cubicBezTo>
                  <a:pt x="412998" y="1844940"/>
                  <a:pt x="0" y="1431936"/>
                  <a:pt x="0" y="922470"/>
                </a:cubicBezTo>
                <a:close/>
              </a:path>
            </a:pathLst>
          </a:custGeom>
          <a:solidFill>
            <a:srgbClr val="4792A7"/>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0501" tIns="290505" rIns="290501" bIns="290505"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Content Relevance</a:t>
            </a:r>
            <a:br>
              <a:rPr lang="en-US" sz="1600" b="1" kern="1200" dirty="0">
                <a:solidFill>
                  <a:schemeClr val="bg1"/>
                </a:solidFill>
              </a:rPr>
            </a:br>
            <a:r>
              <a:rPr lang="en-US" sz="1600" kern="1200" dirty="0">
                <a:solidFill>
                  <a:schemeClr val="bg1"/>
                </a:solidFill>
              </a:rPr>
              <a:t>to the Selected Keywords</a:t>
            </a:r>
          </a:p>
        </p:txBody>
      </p:sp>
      <p:sp>
        <p:nvSpPr>
          <p:cNvPr id="6" name="Block Arc 5">
            <a:extLst>
              <a:ext uri="{FF2B5EF4-FFF2-40B4-BE49-F238E27FC236}">
                <a16:creationId xmlns:a16="http://schemas.microsoft.com/office/drawing/2014/main" id="{327AA3DE-28FB-C77F-C269-EC07632F6F19}"/>
              </a:ext>
            </a:extLst>
          </p:cNvPr>
          <p:cNvSpPr/>
          <p:nvPr/>
        </p:nvSpPr>
        <p:spPr>
          <a:xfrm>
            <a:off x="202923" y="2201581"/>
            <a:ext cx="3718733" cy="3876739"/>
          </a:xfrm>
          <a:prstGeom prst="blockArc">
            <a:avLst>
              <a:gd name="adj1" fmla="val 17747832"/>
              <a:gd name="adj2" fmla="val 3924475"/>
              <a:gd name="adj3" fmla="val 2204"/>
            </a:avLst>
          </a:prstGeom>
          <a:solidFill>
            <a:srgbClr val="4792A7"/>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dirty="0"/>
          </a:p>
        </p:txBody>
      </p:sp>
      <p:sp>
        <p:nvSpPr>
          <p:cNvPr id="7" name="Oval 6">
            <a:extLst>
              <a:ext uri="{FF2B5EF4-FFF2-40B4-BE49-F238E27FC236}">
                <a16:creationId xmlns:a16="http://schemas.microsoft.com/office/drawing/2014/main" id="{6FCE852B-C7F4-66C8-3261-D1CC5084F276}"/>
              </a:ext>
            </a:extLst>
          </p:cNvPr>
          <p:cNvSpPr/>
          <p:nvPr/>
        </p:nvSpPr>
        <p:spPr>
          <a:xfrm>
            <a:off x="3164097" y="2816044"/>
            <a:ext cx="988307" cy="98856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sz="900" dirty="0">
              <a:solidFill>
                <a:schemeClr val="tx1"/>
              </a:solidFill>
            </a:endParaRPr>
          </a:p>
        </p:txBody>
      </p:sp>
      <p:sp>
        <p:nvSpPr>
          <p:cNvPr id="8" name="Freeform: Shape 7">
            <a:extLst>
              <a:ext uri="{FF2B5EF4-FFF2-40B4-BE49-F238E27FC236}">
                <a16:creationId xmlns:a16="http://schemas.microsoft.com/office/drawing/2014/main" id="{A5476B7E-D6AD-B6AF-E3EF-EA965F70D01E}"/>
              </a:ext>
            </a:extLst>
          </p:cNvPr>
          <p:cNvSpPr/>
          <p:nvPr/>
        </p:nvSpPr>
        <p:spPr>
          <a:xfrm>
            <a:off x="4305790" y="2816044"/>
            <a:ext cx="2642474" cy="988568"/>
          </a:xfrm>
          <a:custGeom>
            <a:avLst/>
            <a:gdLst>
              <a:gd name="connsiteX0" fmla="*/ 0 w 1322918"/>
              <a:gd name="connsiteY0" fmla="*/ 0 h 956779"/>
              <a:gd name="connsiteX1" fmla="*/ 1322918 w 1322918"/>
              <a:gd name="connsiteY1" fmla="*/ 0 h 956779"/>
              <a:gd name="connsiteX2" fmla="*/ 1322918 w 1322918"/>
              <a:gd name="connsiteY2" fmla="*/ 956779 h 956779"/>
              <a:gd name="connsiteX3" fmla="*/ 0 w 1322918"/>
              <a:gd name="connsiteY3" fmla="*/ 956779 h 956779"/>
              <a:gd name="connsiteX4" fmla="*/ 0 w 1322918"/>
              <a:gd name="connsiteY4" fmla="*/ 0 h 95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2918" h="956779">
                <a:moveTo>
                  <a:pt x="0" y="0"/>
                </a:moveTo>
                <a:lnTo>
                  <a:pt x="1322918" y="0"/>
                </a:lnTo>
                <a:lnTo>
                  <a:pt x="1322918" y="956779"/>
                </a:lnTo>
                <a:lnTo>
                  <a:pt x="0" y="95677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700" tIns="12700" rIns="12700" bIns="12700" numCol="1" spcCol="1270" anchor="ctr" anchorCtr="0">
            <a:noAutofit/>
          </a:bodyPr>
          <a:lstStyle/>
          <a:p>
            <a:pPr marL="0" lvl="0" indent="0" algn="l" defTabSz="444500">
              <a:lnSpc>
                <a:spcPct val="90000"/>
              </a:lnSpc>
              <a:spcBef>
                <a:spcPct val="0"/>
              </a:spcBef>
              <a:spcAft>
                <a:spcPct val="10000"/>
              </a:spcAft>
              <a:buNone/>
            </a:pPr>
            <a:r>
              <a:rPr lang="en-US" sz="1400" kern="1200" dirty="0">
                <a:solidFill>
                  <a:schemeClr val="tx1"/>
                </a:solidFill>
              </a:rPr>
              <a:t>• Emphasize in title tags</a:t>
            </a:r>
          </a:p>
          <a:p>
            <a:pPr marL="0" lvl="0" indent="0" algn="l" defTabSz="444500">
              <a:lnSpc>
                <a:spcPct val="90000"/>
              </a:lnSpc>
              <a:spcBef>
                <a:spcPct val="0"/>
              </a:spcBef>
              <a:spcAft>
                <a:spcPct val="10000"/>
              </a:spcAft>
              <a:buNone/>
            </a:pPr>
            <a:r>
              <a:rPr lang="en-US" sz="1400" kern="1200" dirty="0">
                <a:solidFill>
                  <a:schemeClr val="tx1"/>
                </a:solidFill>
              </a:rPr>
              <a:t>•  Duplicate, but Word Count &lt;20 </a:t>
            </a:r>
          </a:p>
          <a:p>
            <a:pPr marL="0" lvl="0" indent="0" algn="l" defTabSz="444500">
              <a:lnSpc>
                <a:spcPct val="90000"/>
              </a:lnSpc>
              <a:spcBef>
                <a:spcPct val="0"/>
              </a:spcBef>
              <a:spcAft>
                <a:spcPct val="10000"/>
              </a:spcAft>
              <a:buNone/>
            </a:pPr>
            <a:r>
              <a:rPr lang="en-US" sz="1400" kern="1200" dirty="0">
                <a:solidFill>
                  <a:schemeClr val="tx1"/>
                </a:solidFill>
              </a:rPr>
              <a:t>•  Avoid keyword stuffing</a:t>
            </a:r>
          </a:p>
        </p:txBody>
      </p:sp>
      <p:sp>
        <p:nvSpPr>
          <p:cNvPr id="10" name="Oval 9">
            <a:extLst>
              <a:ext uri="{FF2B5EF4-FFF2-40B4-BE49-F238E27FC236}">
                <a16:creationId xmlns:a16="http://schemas.microsoft.com/office/drawing/2014/main" id="{F79ADEE1-8CF8-EE47-A5AB-C04652ABF0CA}"/>
              </a:ext>
            </a:extLst>
          </p:cNvPr>
          <p:cNvSpPr/>
          <p:nvPr/>
        </p:nvSpPr>
        <p:spPr>
          <a:xfrm>
            <a:off x="3164097" y="4381859"/>
            <a:ext cx="988307" cy="98856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1" name="Freeform: Shape 10">
            <a:extLst>
              <a:ext uri="{FF2B5EF4-FFF2-40B4-BE49-F238E27FC236}">
                <a16:creationId xmlns:a16="http://schemas.microsoft.com/office/drawing/2014/main" id="{86662ADC-88B9-440B-198F-F66BED90498A}"/>
              </a:ext>
            </a:extLst>
          </p:cNvPr>
          <p:cNvSpPr/>
          <p:nvPr/>
        </p:nvSpPr>
        <p:spPr>
          <a:xfrm>
            <a:off x="4305790" y="4534280"/>
            <a:ext cx="2642474" cy="939210"/>
          </a:xfrm>
          <a:custGeom>
            <a:avLst/>
            <a:gdLst>
              <a:gd name="connsiteX0" fmla="*/ 0 w 1322918"/>
              <a:gd name="connsiteY0" fmla="*/ 0 h 956779"/>
              <a:gd name="connsiteX1" fmla="*/ 1322918 w 1322918"/>
              <a:gd name="connsiteY1" fmla="*/ 0 h 956779"/>
              <a:gd name="connsiteX2" fmla="*/ 1322918 w 1322918"/>
              <a:gd name="connsiteY2" fmla="*/ 956779 h 956779"/>
              <a:gd name="connsiteX3" fmla="*/ 0 w 1322918"/>
              <a:gd name="connsiteY3" fmla="*/ 956779 h 956779"/>
              <a:gd name="connsiteX4" fmla="*/ 0 w 1322918"/>
              <a:gd name="connsiteY4" fmla="*/ 0 h 95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2918" h="956779">
                <a:moveTo>
                  <a:pt x="0" y="0"/>
                </a:moveTo>
                <a:lnTo>
                  <a:pt x="1322918" y="0"/>
                </a:lnTo>
                <a:lnTo>
                  <a:pt x="1322918" y="956779"/>
                </a:lnTo>
                <a:lnTo>
                  <a:pt x="0" y="95677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700" tIns="12700" rIns="12700" bIns="12700" numCol="1" spcCol="1270" anchor="t" anchorCtr="0">
            <a:noAutofit/>
          </a:bodyPr>
          <a:lstStyle/>
          <a:p>
            <a:pPr marL="0" lvl="0" indent="0" algn="l" defTabSz="444500">
              <a:lnSpc>
                <a:spcPct val="90000"/>
              </a:lnSpc>
              <a:spcBef>
                <a:spcPct val="0"/>
              </a:spcBef>
              <a:spcAft>
                <a:spcPct val="10000"/>
              </a:spcAft>
              <a:buNone/>
            </a:pPr>
            <a:r>
              <a:rPr lang="en-US" sz="1400" kern="1200" dirty="0">
                <a:solidFill>
                  <a:schemeClr val="tx1"/>
                </a:solidFill>
              </a:rPr>
              <a:t>• Meta title</a:t>
            </a:r>
          </a:p>
          <a:p>
            <a:pPr marL="0" lvl="0" indent="0" algn="l" defTabSz="444500">
              <a:lnSpc>
                <a:spcPct val="90000"/>
              </a:lnSpc>
              <a:spcBef>
                <a:spcPct val="0"/>
              </a:spcBef>
              <a:spcAft>
                <a:spcPct val="10000"/>
              </a:spcAft>
              <a:buNone/>
            </a:pPr>
            <a:r>
              <a:rPr lang="en-US" sz="1400" kern="1200" dirty="0">
                <a:solidFill>
                  <a:schemeClr val="tx1"/>
                </a:solidFill>
              </a:rPr>
              <a:t>• Meta description</a:t>
            </a:r>
          </a:p>
          <a:p>
            <a:pPr marL="0" lvl="0" indent="0" algn="l" defTabSz="444500">
              <a:lnSpc>
                <a:spcPct val="90000"/>
              </a:lnSpc>
              <a:spcBef>
                <a:spcPct val="0"/>
              </a:spcBef>
              <a:spcAft>
                <a:spcPct val="10000"/>
              </a:spcAft>
              <a:buNone/>
            </a:pPr>
            <a:r>
              <a:rPr lang="en-US" sz="1400" kern="1200" dirty="0">
                <a:solidFill>
                  <a:schemeClr val="tx1"/>
                </a:solidFill>
              </a:rPr>
              <a:t>• Heading tags</a:t>
            </a:r>
          </a:p>
          <a:p>
            <a:pPr marL="0" lvl="0" indent="0" algn="l" defTabSz="444500">
              <a:lnSpc>
                <a:spcPct val="90000"/>
              </a:lnSpc>
              <a:spcBef>
                <a:spcPct val="0"/>
              </a:spcBef>
              <a:spcAft>
                <a:spcPct val="10000"/>
              </a:spcAft>
              <a:buNone/>
            </a:pPr>
            <a:r>
              <a:rPr lang="en-US" sz="1400" kern="1200" dirty="0">
                <a:solidFill>
                  <a:schemeClr val="tx1"/>
                </a:solidFill>
              </a:rPr>
              <a:t>• Other meta data</a:t>
            </a:r>
          </a:p>
        </p:txBody>
      </p:sp>
      <p:sp>
        <p:nvSpPr>
          <p:cNvPr id="9" name="TextBox 8">
            <a:extLst>
              <a:ext uri="{FF2B5EF4-FFF2-40B4-BE49-F238E27FC236}">
                <a16:creationId xmlns:a16="http://schemas.microsoft.com/office/drawing/2014/main" id="{09B5D23A-4477-29A1-471A-49C3ECA18251}"/>
              </a:ext>
            </a:extLst>
          </p:cNvPr>
          <p:cNvSpPr txBox="1"/>
          <p:nvPr/>
        </p:nvSpPr>
        <p:spPr>
          <a:xfrm>
            <a:off x="492145" y="1484784"/>
            <a:ext cx="4572000" cy="369332"/>
          </a:xfrm>
          <a:prstGeom prst="rect">
            <a:avLst/>
          </a:prstGeom>
          <a:noFill/>
        </p:spPr>
        <p:txBody>
          <a:bodyPr wrap="square">
            <a:spAutoFit/>
          </a:bodyPr>
          <a:lstStyle/>
          <a:p>
            <a:pPr marL="0" lvl="0" indent="0" defTabSz="622300">
              <a:lnSpc>
                <a:spcPct val="90000"/>
              </a:lnSpc>
              <a:spcBef>
                <a:spcPct val="0"/>
              </a:spcBef>
              <a:spcAft>
                <a:spcPct val="35000"/>
              </a:spcAft>
              <a:buNone/>
            </a:pPr>
            <a:r>
              <a:rPr lang="en-US" sz="2000" kern="1200" dirty="0">
                <a:solidFill>
                  <a:srgbClr val="7A003C"/>
                </a:solidFill>
                <a:latin typeface="Amasis MT Pro Medium" panose="02040604050005020304" pitchFamily="18" charset="0"/>
              </a:rPr>
              <a:t>3. On-page Optimization</a:t>
            </a:r>
          </a:p>
        </p:txBody>
      </p:sp>
      <p:sp>
        <p:nvSpPr>
          <p:cNvPr id="12" name="TextBox 11">
            <a:extLst>
              <a:ext uri="{FF2B5EF4-FFF2-40B4-BE49-F238E27FC236}">
                <a16:creationId xmlns:a16="http://schemas.microsoft.com/office/drawing/2014/main" id="{33B043A8-67DE-B6D6-1514-FA1F4B891B52}"/>
              </a:ext>
            </a:extLst>
          </p:cNvPr>
          <p:cNvSpPr txBox="1"/>
          <p:nvPr/>
        </p:nvSpPr>
        <p:spPr>
          <a:xfrm>
            <a:off x="3137200" y="2990307"/>
            <a:ext cx="1042100" cy="646331"/>
          </a:xfrm>
          <a:prstGeom prst="rect">
            <a:avLst/>
          </a:prstGeom>
          <a:noFill/>
        </p:spPr>
        <p:txBody>
          <a:bodyPr wrap="square" rtlCol="0">
            <a:spAutoFit/>
          </a:bodyPr>
          <a:lstStyle/>
          <a:p>
            <a:pPr algn="ctr"/>
            <a:r>
              <a:rPr lang="en-US" sz="1200" dirty="0">
                <a:solidFill>
                  <a:schemeClr val="tx1"/>
                </a:solidFill>
                <a:latin typeface="+mn-lt"/>
              </a:rPr>
              <a:t>Keywords and Synonyms</a:t>
            </a:r>
          </a:p>
        </p:txBody>
      </p:sp>
      <p:sp>
        <p:nvSpPr>
          <p:cNvPr id="13" name="TextBox 12">
            <a:extLst>
              <a:ext uri="{FF2B5EF4-FFF2-40B4-BE49-F238E27FC236}">
                <a16:creationId xmlns:a16="http://schemas.microsoft.com/office/drawing/2014/main" id="{F1692C6B-1633-F6CF-2240-42AC1F49947D}"/>
              </a:ext>
            </a:extLst>
          </p:cNvPr>
          <p:cNvSpPr txBox="1"/>
          <p:nvPr/>
        </p:nvSpPr>
        <p:spPr>
          <a:xfrm>
            <a:off x="3164097" y="4726886"/>
            <a:ext cx="1042100" cy="276999"/>
          </a:xfrm>
          <a:prstGeom prst="rect">
            <a:avLst/>
          </a:prstGeom>
          <a:noFill/>
        </p:spPr>
        <p:txBody>
          <a:bodyPr wrap="square" rtlCol="0">
            <a:spAutoFit/>
          </a:bodyPr>
          <a:lstStyle/>
          <a:p>
            <a:pPr algn="ctr"/>
            <a:r>
              <a:rPr lang="en-US" sz="1200" dirty="0">
                <a:solidFill>
                  <a:schemeClr val="tx1"/>
                </a:solidFill>
                <a:latin typeface="+mn-lt"/>
              </a:rPr>
              <a:t>Meta data</a:t>
            </a:r>
          </a:p>
        </p:txBody>
      </p:sp>
    </p:spTree>
    <p:extLst>
      <p:ext uri="{BB962C8B-B14F-4D97-AF65-F5344CB8AC3E}">
        <p14:creationId xmlns:p14="http://schemas.microsoft.com/office/powerpoint/2010/main" val="2781766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10" grpId="0" animBg="1"/>
      <p:bldP spid="11"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28D7C-8BEB-EA44-49CA-5589A04CFB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C6861D-3D2E-B45D-9390-CEEF57F90D8A}"/>
              </a:ext>
            </a:extLst>
          </p:cNvPr>
          <p:cNvSpPr>
            <a:spLocks noGrp="1"/>
          </p:cNvSpPr>
          <p:nvPr>
            <p:ph type="title"/>
          </p:nvPr>
        </p:nvSpPr>
        <p:spPr>
          <a:xfrm>
            <a:off x="457200" y="188640"/>
            <a:ext cx="8229600" cy="1143000"/>
          </a:xfrm>
        </p:spPr>
        <p:txBody>
          <a:bodyPr/>
          <a:lstStyle/>
          <a:p>
            <a:r>
              <a:rPr lang="en-US" dirty="0">
                <a:latin typeface="+mj-lt"/>
                <a:cs typeface="Times New Roman" pitchFamily="18" charset="0"/>
              </a:rPr>
              <a:t>SEO ― Techniques</a:t>
            </a:r>
          </a:p>
        </p:txBody>
      </p:sp>
      <p:sp>
        <p:nvSpPr>
          <p:cNvPr id="5" name="Freeform: Shape 4">
            <a:extLst>
              <a:ext uri="{FF2B5EF4-FFF2-40B4-BE49-F238E27FC236}">
                <a16:creationId xmlns:a16="http://schemas.microsoft.com/office/drawing/2014/main" id="{8FE6483B-DA7B-06AF-6BD2-2748852A588B}"/>
              </a:ext>
            </a:extLst>
          </p:cNvPr>
          <p:cNvSpPr/>
          <p:nvPr/>
        </p:nvSpPr>
        <p:spPr>
          <a:xfrm>
            <a:off x="1154289" y="3227366"/>
            <a:ext cx="1844911" cy="1844940"/>
          </a:xfrm>
          <a:custGeom>
            <a:avLst/>
            <a:gdLst>
              <a:gd name="connsiteX0" fmla="*/ 0 w 1844911"/>
              <a:gd name="connsiteY0" fmla="*/ 922470 h 1844940"/>
              <a:gd name="connsiteX1" fmla="*/ 922456 w 1844911"/>
              <a:gd name="connsiteY1" fmla="*/ 0 h 1844940"/>
              <a:gd name="connsiteX2" fmla="*/ 1844912 w 1844911"/>
              <a:gd name="connsiteY2" fmla="*/ 922470 h 1844940"/>
              <a:gd name="connsiteX3" fmla="*/ 922456 w 1844911"/>
              <a:gd name="connsiteY3" fmla="*/ 1844940 h 1844940"/>
              <a:gd name="connsiteX4" fmla="*/ 0 w 1844911"/>
              <a:gd name="connsiteY4" fmla="*/ 922470 h 1844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4911" h="1844940">
                <a:moveTo>
                  <a:pt x="0" y="922470"/>
                </a:moveTo>
                <a:cubicBezTo>
                  <a:pt x="0" y="413004"/>
                  <a:pt x="412998" y="0"/>
                  <a:pt x="922456" y="0"/>
                </a:cubicBezTo>
                <a:cubicBezTo>
                  <a:pt x="1431914" y="0"/>
                  <a:pt x="1844912" y="413004"/>
                  <a:pt x="1844912" y="922470"/>
                </a:cubicBezTo>
                <a:cubicBezTo>
                  <a:pt x="1844912" y="1431936"/>
                  <a:pt x="1431914" y="1844940"/>
                  <a:pt x="922456" y="1844940"/>
                </a:cubicBezTo>
                <a:cubicBezTo>
                  <a:pt x="412998" y="1844940"/>
                  <a:pt x="0" y="1431936"/>
                  <a:pt x="0" y="922470"/>
                </a:cubicBezTo>
                <a:close/>
              </a:path>
            </a:pathLst>
          </a:custGeom>
          <a:solidFill>
            <a:srgbClr val="4792A7"/>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0501" tIns="290505" rIns="290501" bIns="290505"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Page Quality </a:t>
            </a:r>
            <a:r>
              <a:rPr lang="en-US" sz="1600" kern="1200" dirty="0">
                <a:solidFill>
                  <a:schemeClr val="bg1"/>
                </a:solidFill>
              </a:rPr>
              <a:t>recognized by the search engine </a:t>
            </a:r>
          </a:p>
        </p:txBody>
      </p:sp>
      <p:sp>
        <p:nvSpPr>
          <p:cNvPr id="6" name="Block Arc 5">
            <a:extLst>
              <a:ext uri="{FF2B5EF4-FFF2-40B4-BE49-F238E27FC236}">
                <a16:creationId xmlns:a16="http://schemas.microsoft.com/office/drawing/2014/main" id="{7FA680EC-7738-C68C-14E1-E85778FD3561}"/>
              </a:ext>
            </a:extLst>
          </p:cNvPr>
          <p:cNvSpPr/>
          <p:nvPr/>
        </p:nvSpPr>
        <p:spPr>
          <a:xfrm>
            <a:off x="202923" y="2201581"/>
            <a:ext cx="3718733" cy="3876739"/>
          </a:xfrm>
          <a:prstGeom prst="blockArc">
            <a:avLst>
              <a:gd name="adj1" fmla="val 17747832"/>
              <a:gd name="adj2" fmla="val 3924475"/>
              <a:gd name="adj3" fmla="val 2204"/>
            </a:avLst>
          </a:prstGeom>
          <a:solidFill>
            <a:srgbClr val="4792A7"/>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dirty="0"/>
          </a:p>
        </p:txBody>
      </p:sp>
      <p:sp>
        <p:nvSpPr>
          <p:cNvPr id="7" name="Oval 6">
            <a:extLst>
              <a:ext uri="{FF2B5EF4-FFF2-40B4-BE49-F238E27FC236}">
                <a16:creationId xmlns:a16="http://schemas.microsoft.com/office/drawing/2014/main" id="{CBCFA6D7-538F-D74F-91BE-48D22A50228E}"/>
              </a:ext>
            </a:extLst>
          </p:cNvPr>
          <p:cNvSpPr/>
          <p:nvPr/>
        </p:nvSpPr>
        <p:spPr>
          <a:xfrm>
            <a:off x="3164097" y="2816044"/>
            <a:ext cx="988307" cy="98856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sz="900" dirty="0">
              <a:solidFill>
                <a:schemeClr val="tx1"/>
              </a:solidFill>
            </a:endParaRPr>
          </a:p>
        </p:txBody>
      </p:sp>
      <p:sp>
        <p:nvSpPr>
          <p:cNvPr id="8" name="Freeform: Shape 7">
            <a:extLst>
              <a:ext uri="{FF2B5EF4-FFF2-40B4-BE49-F238E27FC236}">
                <a16:creationId xmlns:a16="http://schemas.microsoft.com/office/drawing/2014/main" id="{7B4C5E11-5B9A-C24E-8ABF-FD2261333C3A}"/>
              </a:ext>
            </a:extLst>
          </p:cNvPr>
          <p:cNvSpPr/>
          <p:nvPr/>
        </p:nvSpPr>
        <p:spPr>
          <a:xfrm>
            <a:off x="4305790" y="2816044"/>
            <a:ext cx="2642474" cy="988568"/>
          </a:xfrm>
          <a:custGeom>
            <a:avLst/>
            <a:gdLst>
              <a:gd name="connsiteX0" fmla="*/ 0 w 1322918"/>
              <a:gd name="connsiteY0" fmla="*/ 0 h 956779"/>
              <a:gd name="connsiteX1" fmla="*/ 1322918 w 1322918"/>
              <a:gd name="connsiteY1" fmla="*/ 0 h 956779"/>
              <a:gd name="connsiteX2" fmla="*/ 1322918 w 1322918"/>
              <a:gd name="connsiteY2" fmla="*/ 956779 h 956779"/>
              <a:gd name="connsiteX3" fmla="*/ 0 w 1322918"/>
              <a:gd name="connsiteY3" fmla="*/ 956779 h 956779"/>
              <a:gd name="connsiteX4" fmla="*/ 0 w 1322918"/>
              <a:gd name="connsiteY4" fmla="*/ 0 h 95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2918" h="956779">
                <a:moveTo>
                  <a:pt x="0" y="0"/>
                </a:moveTo>
                <a:lnTo>
                  <a:pt x="1322918" y="0"/>
                </a:lnTo>
                <a:lnTo>
                  <a:pt x="1322918" y="956779"/>
                </a:lnTo>
                <a:lnTo>
                  <a:pt x="0" y="95677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700" tIns="12700" rIns="12700" bIns="12700" numCol="1" spcCol="1270" anchor="ctr" anchorCtr="0">
            <a:noAutofit/>
          </a:bodyPr>
          <a:lstStyle/>
          <a:p>
            <a:pPr marL="0" lvl="0" indent="0" algn="l" defTabSz="444500">
              <a:lnSpc>
                <a:spcPct val="90000"/>
              </a:lnSpc>
              <a:spcBef>
                <a:spcPct val="0"/>
              </a:spcBef>
              <a:spcAft>
                <a:spcPct val="10000"/>
              </a:spcAft>
              <a:buNone/>
            </a:pPr>
            <a:r>
              <a:rPr lang="en-US" sz="1400" kern="1200" dirty="0">
                <a:solidFill>
                  <a:schemeClr val="tx1"/>
                </a:solidFill>
              </a:rPr>
              <a:t>•  Conversion data    	</a:t>
            </a:r>
          </a:p>
          <a:p>
            <a:pPr marL="0" lvl="0" indent="0" algn="l" defTabSz="444500">
              <a:lnSpc>
                <a:spcPct val="90000"/>
              </a:lnSpc>
              <a:spcBef>
                <a:spcPct val="0"/>
              </a:spcBef>
              <a:spcAft>
                <a:spcPct val="10000"/>
              </a:spcAft>
              <a:buNone/>
            </a:pPr>
            <a:r>
              <a:rPr lang="en-US" sz="1400" kern="1200" dirty="0">
                <a:solidFill>
                  <a:schemeClr val="tx1"/>
                </a:solidFill>
              </a:rPr>
              <a:t>•  Page loading Speed</a:t>
            </a:r>
          </a:p>
          <a:p>
            <a:pPr marL="0" lvl="0" indent="0" algn="l" defTabSz="444500">
              <a:lnSpc>
                <a:spcPct val="90000"/>
              </a:lnSpc>
              <a:spcBef>
                <a:spcPct val="0"/>
              </a:spcBef>
              <a:spcAft>
                <a:spcPct val="10000"/>
              </a:spcAft>
              <a:buNone/>
            </a:pPr>
            <a:r>
              <a:rPr lang="en-US" sz="1400" kern="1200" dirty="0">
                <a:solidFill>
                  <a:schemeClr val="tx1"/>
                </a:solidFill>
              </a:rPr>
              <a:t>•  Mobile Friendly</a:t>
            </a:r>
          </a:p>
          <a:p>
            <a:pPr marL="0" lvl="0" indent="0" algn="l" defTabSz="444500">
              <a:lnSpc>
                <a:spcPct val="90000"/>
              </a:lnSpc>
              <a:spcBef>
                <a:spcPct val="0"/>
              </a:spcBef>
              <a:spcAft>
                <a:spcPct val="10000"/>
              </a:spcAft>
              <a:buNone/>
            </a:pPr>
            <a:r>
              <a:rPr lang="en-US" sz="1400" kern="1200" dirty="0">
                <a:solidFill>
                  <a:schemeClr val="tx1"/>
                </a:solidFill>
              </a:rPr>
              <a:t>•  Too many ads? etc. </a:t>
            </a:r>
          </a:p>
        </p:txBody>
      </p:sp>
      <p:sp>
        <p:nvSpPr>
          <p:cNvPr id="10" name="Oval 9">
            <a:extLst>
              <a:ext uri="{FF2B5EF4-FFF2-40B4-BE49-F238E27FC236}">
                <a16:creationId xmlns:a16="http://schemas.microsoft.com/office/drawing/2014/main" id="{597C0F17-4AFC-FC73-B2BF-11BFBDEDB171}"/>
              </a:ext>
            </a:extLst>
          </p:cNvPr>
          <p:cNvSpPr/>
          <p:nvPr/>
        </p:nvSpPr>
        <p:spPr>
          <a:xfrm>
            <a:off x="3164097" y="4381859"/>
            <a:ext cx="988307" cy="98856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1" name="Freeform: Shape 10">
            <a:extLst>
              <a:ext uri="{FF2B5EF4-FFF2-40B4-BE49-F238E27FC236}">
                <a16:creationId xmlns:a16="http://schemas.microsoft.com/office/drawing/2014/main" id="{30075743-179C-0EC0-A275-FB94E04B9365}"/>
              </a:ext>
            </a:extLst>
          </p:cNvPr>
          <p:cNvSpPr/>
          <p:nvPr/>
        </p:nvSpPr>
        <p:spPr>
          <a:xfrm>
            <a:off x="4333759" y="4394630"/>
            <a:ext cx="3578578" cy="1554650"/>
          </a:xfrm>
          <a:custGeom>
            <a:avLst/>
            <a:gdLst>
              <a:gd name="connsiteX0" fmla="*/ 0 w 1322918"/>
              <a:gd name="connsiteY0" fmla="*/ 0 h 956779"/>
              <a:gd name="connsiteX1" fmla="*/ 1322918 w 1322918"/>
              <a:gd name="connsiteY1" fmla="*/ 0 h 956779"/>
              <a:gd name="connsiteX2" fmla="*/ 1322918 w 1322918"/>
              <a:gd name="connsiteY2" fmla="*/ 956779 h 956779"/>
              <a:gd name="connsiteX3" fmla="*/ 0 w 1322918"/>
              <a:gd name="connsiteY3" fmla="*/ 956779 h 956779"/>
              <a:gd name="connsiteX4" fmla="*/ 0 w 1322918"/>
              <a:gd name="connsiteY4" fmla="*/ 0 h 95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2918" h="956779">
                <a:moveTo>
                  <a:pt x="0" y="0"/>
                </a:moveTo>
                <a:lnTo>
                  <a:pt x="1322918" y="0"/>
                </a:lnTo>
                <a:lnTo>
                  <a:pt x="1322918" y="956779"/>
                </a:lnTo>
                <a:lnTo>
                  <a:pt x="0" y="95677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700" tIns="12700" rIns="12700" bIns="12700" numCol="1" spcCol="1270" anchor="t" anchorCtr="0">
            <a:noAutofit/>
          </a:bodyPr>
          <a:lstStyle/>
          <a:p>
            <a:pPr marL="0" lvl="0" indent="0" algn="l" defTabSz="444500">
              <a:lnSpc>
                <a:spcPct val="90000"/>
              </a:lnSpc>
              <a:spcBef>
                <a:spcPct val="0"/>
              </a:spcBef>
              <a:spcAft>
                <a:spcPct val="10000"/>
              </a:spcAft>
              <a:buNone/>
            </a:pPr>
            <a:r>
              <a:rPr lang="en-US" sz="1400" b="1" kern="1200" dirty="0">
                <a:solidFill>
                  <a:schemeClr val="tx1"/>
                </a:solidFill>
              </a:rPr>
              <a:t>Experience, Expertise, Authoritativeness, Trustworthiness</a:t>
            </a:r>
          </a:p>
          <a:p>
            <a:pPr marL="0" lvl="0" indent="0" algn="l" defTabSz="444500">
              <a:lnSpc>
                <a:spcPct val="90000"/>
              </a:lnSpc>
              <a:spcBef>
                <a:spcPct val="0"/>
              </a:spcBef>
              <a:spcAft>
                <a:spcPct val="10000"/>
              </a:spcAft>
              <a:buNone/>
            </a:pPr>
            <a:r>
              <a:rPr lang="en-US" sz="1400" kern="1200" dirty="0">
                <a:solidFill>
                  <a:schemeClr val="tx1"/>
                </a:solidFill>
              </a:rPr>
              <a:t>•  First-hand experience</a:t>
            </a:r>
          </a:p>
          <a:p>
            <a:pPr marL="0" lvl="0" indent="0" algn="l" defTabSz="444500">
              <a:lnSpc>
                <a:spcPct val="90000"/>
              </a:lnSpc>
              <a:spcBef>
                <a:spcPct val="0"/>
              </a:spcBef>
              <a:spcAft>
                <a:spcPct val="10000"/>
              </a:spcAft>
              <a:buNone/>
            </a:pPr>
            <a:r>
              <a:rPr lang="en-US" sz="1400" kern="1200" dirty="0">
                <a:solidFill>
                  <a:schemeClr val="tx1"/>
                </a:solidFill>
              </a:rPr>
              <a:t>•  Official proof of license, etc. </a:t>
            </a:r>
          </a:p>
          <a:p>
            <a:pPr marL="0" lvl="0" indent="0" algn="l" defTabSz="444500">
              <a:lnSpc>
                <a:spcPct val="90000"/>
              </a:lnSpc>
              <a:spcBef>
                <a:spcPct val="0"/>
              </a:spcBef>
              <a:spcAft>
                <a:spcPct val="10000"/>
              </a:spcAft>
              <a:buNone/>
            </a:pPr>
            <a:r>
              <a:rPr lang="en-US" sz="1400" kern="1200" dirty="0">
                <a:solidFill>
                  <a:schemeClr val="tx1"/>
                </a:solidFill>
              </a:rPr>
              <a:t>•  Inbound and Outbound links</a:t>
            </a:r>
          </a:p>
          <a:p>
            <a:pPr marL="0" lvl="0" indent="0" algn="l" defTabSz="444500">
              <a:lnSpc>
                <a:spcPct val="90000"/>
              </a:lnSpc>
              <a:spcBef>
                <a:spcPct val="0"/>
              </a:spcBef>
              <a:spcAft>
                <a:spcPct val="10000"/>
              </a:spcAft>
              <a:buNone/>
            </a:pPr>
            <a:r>
              <a:rPr lang="en-US" sz="1400" kern="1200" dirty="0">
                <a:solidFill>
                  <a:schemeClr val="tx1"/>
                </a:solidFill>
              </a:rPr>
              <a:t>	•  History of the webpage</a:t>
            </a:r>
          </a:p>
          <a:p>
            <a:pPr marL="0" lvl="0" indent="0" algn="l" defTabSz="444500">
              <a:lnSpc>
                <a:spcPct val="90000"/>
              </a:lnSpc>
              <a:spcBef>
                <a:spcPct val="0"/>
              </a:spcBef>
              <a:spcAft>
                <a:spcPct val="10000"/>
              </a:spcAft>
              <a:buNone/>
            </a:pPr>
            <a:r>
              <a:rPr lang="en-US" sz="1400" kern="1200" dirty="0">
                <a:solidFill>
                  <a:schemeClr val="tx1"/>
                </a:solidFill>
              </a:rPr>
              <a:t>	•  Content timeliness and update</a:t>
            </a:r>
          </a:p>
        </p:txBody>
      </p:sp>
      <p:sp>
        <p:nvSpPr>
          <p:cNvPr id="9" name="TextBox 8">
            <a:extLst>
              <a:ext uri="{FF2B5EF4-FFF2-40B4-BE49-F238E27FC236}">
                <a16:creationId xmlns:a16="http://schemas.microsoft.com/office/drawing/2014/main" id="{A0BACF0E-66C6-861B-FC14-450E17E3F97A}"/>
              </a:ext>
            </a:extLst>
          </p:cNvPr>
          <p:cNvSpPr txBox="1"/>
          <p:nvPr/>
        </p:nvSpPr>
        <p:spPr>
          <a:xfrm>
            <a:off x="492145" y="1484784"/>
            <a:ext cx="4572000" cy="369332"/>
          </a:xfrm>
          <a:prstGeom prst="rect">
            <a:avLst/>
          </a:prstGeom>
          <a:noFill/>
        </p:spPr>
        <p:txBody>
          <a:bodyPr wrap="square">
            <a:spAutoFit/>
          </a:bodyPr>
          <a:lstStyle/>
          <a:p>
            <a:pPr marL="0" lvl="0" indent="0" defTabSz="622300">
              <a:lnSpc>
                <a:spcPct val="90000"/>
              </a:lnSpc>
              <a:spcBef>
                <a:spcPct val="0"/>
              </a:spcBef>
              <a:spcAft>
                <a:spcPct val="35000"/>
              </a:spcAft>
              <a:buNone/>
            </a:pPr>
            <a:r>
              <a:rPr lang="en-US" sz="2000" kern="1200" dirty="0">
                <a:solidFill>
                  <a:srgbClr val="7A003C"/>
                </a:solidFill>
                <a:latin typeface="Amasis MT Pro Medium" panose="02040604050005020304" pitchFamily="18" charset="0"/>
              </a:rPr>
              <a:t>3. On-page Optimization</a:t>
            </a:r>
          </a:p>
        </p:txBody>
      </p:sp>
      <p:sp>
        <p:nvSpPr>
          <p:cNvPr id="12" name="TextBox 11">
            <a:extLst>
              <a:ext uri="{FF2B5EF4-FFF2-40B4-BE49-F238E27FC236}">
                <a16:creationId xmlns:a16="http://schemas.microsoft.com/office/drawing/2014/main" id="{B67B4B0F-84F5-F6DF-F8D7-4FF3B9524812}"/>
              </a:ext>
            </a:extLst>
          </p:cNvPr>
          <p:cNvSpPr txBox="1"/>
          <p:nvPr/>
        </p:nvSpPr>
        <p:spPr>
          <a:xfrm>
            <a:off x="3137200" y="3079495"/>
            <a:ext cx="1042100" cy="461665"/>
          </a:xfrm>
          <a:prstGeom prst="rect">
            <a:avLst/>
          </a:prstGeom>
          <a:noFill/>
        </p:spPr>
        <p:txBody>
          <a:bodyPr wrap="square" rtlCol="0">
            <a:spAutoFit/>
          </a:bodyPr>
          <a:lstStyle/>
          <a:p>
            <a:pPr algn="ctr"/>
            <a:r>
              <a:rPr lang="en-US" sz="1200" dirty="0">
                <a:solidFill>
                  <a:schemeClr val="tx1"/>
                </a:solidFill>
                <a:latin typeface="+mn-lt"/>
              </a:rPr>
              <a:t>Page Experience</a:t>
            </a:r>
          </a:p>
        </p:txBody>
      </p:sp>
      <p:sp>
        <p:nvSpPr>
          <p:cNvPr id="13" name="TextBox 12">
            <a:extLst>
              <a:ext uri="{FF2B5EF4-FFF2-40B4-BE49-F238E27FC236}">
                <a16:creationId xmlns:a16="http://schemas.microsoft.com/office/drawing/2014/main" id="{31412427-E807-B00A-0400-8F06A2022059}"/>
              </a:ext>
            </a:extLst>
          </p:cNvPr>
          <p:cNvSpPr txBox="1"/>
          <p:nvPr/>
        </p:nvSpPr>
        <p:spPr>
          <a:xfrm>
            <a:off x="3137200" y="4726886"/>
            <a:ext cx="1042100" cy="276999"/>
          </a:xfrm>
          <a:prstGeom prst="rect">
            <a:avLst/>
          </a:prstGeom>
          <a:noFill/>
        </p:spPr>
        <p:txBody>
          <a:bodyPr wrap="square" rtlCol="0">
            <a:spAutoFit/>
          </a:bodyPr>
          <a:lstStyle/>
          <a:p>
            <a:pPr algn="ctr"/>
            <a:r>
              <a:rPr lang="en-US" sz="1200" dirty="0">
                <a:solidFill>
                  <a:schemeClr val="tx1"/>
                </a:solidFill>
                <a:latin typeface="+mn-lt"/>
              </a:rPr>
              <a:t>E – E – A – T</a:t>
            </a:r>
          </a:p>
        </p:txBody>
      </p:sp>
    </p:spTree>
    <p:extLst>
      <p:ext uri="{BB962C8B-B14F-4D97-AF65-F5344CB8AC3E}">
        <p14:creationId xmlns:p14="http://schemas.microsoft.com/office/powerpoint/2010/main" val="27420984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E35DB-C94A-9271-ECA9-F6DA23C6C0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64522B-0231-72D1-7D24-720E245115AF}"/>
              </a:ext>
            </a:extLst>
          </p:cNvPr>
          <p:cNvSpPr>
            <a:spLocks noGrp="1"/>
          </p:cNvSpPr>
          <p:nvPr>
            <p:ph type="title"/>
          </p:nvPr>
        </p:nvSpPr>
        <p:spPr>
          <a:xfrm>
            <a:off x="457200" y="188640"/>
            <a:ext cx="8229600" cy="1143000"/>
          </a:xfrm>
        </p:spPr>
        <p:txBody>
          <a:bodyPr/>
          <a:lstStyle/>
          <a:p>
            <a:r>
              <a:rPr lang="en-US" dirty="0">
                <a:latin typeface="+mj-lt"/>
                <a:cs typeface="Times New Roman" pitchFamily="18" charset="0"/>
              </a:rPr>
              <a:t>SEO ― Techniques</a:t>
            </a:r>
          </a:p>
        </p:txBody>
      </p:sp>
      <p:sp>
        <p:nvSpPr>
          <p:cNvPr id="5" name="Freeform: Shape 4">
            <a:extLst>
              <a:ext uri="{FF2B5EF4-FFF2-40B4-BE49-F238E27FC236}">
                <a16:creationId xmlns:a16="http://schemas.microsoft.com/office/drawing/2014/main" id="{CC9111D8-5824-E02C-CF8A-B26E3B34BC3E}"/>
              </a:ext>
            </a:extLst>
          </p:cNvPr>
          <p:cNvSpPr/>
          <p:nvPr/>
        </p:nvSpPr>
        <p:spPr>
          <a:xfrm>
            <a:off x="554814" y="3227366"/>
            <a:ext cx="1844911" cy="1844940"/>
          </a:xfrm>
          <a:custGeom>
            <a:avLst/>
            <a:gdLst>
              <a:gd name="connsiteX0" fmla="*/ 0 w 1844911"/>
              <a:gd name="connsiteY0" fmla="*/ 922470 h 1844940"/>
              <a:gd name="connsiteX1" fmla="*/ 922456 w 1844911"/>
              <a:gd name="connsiteY1" fmla="*/ 0 h 1844940"/>
              <a:gd name="connsiteX2" fmla="*/ 1844912 w 1844911"/>
              <a:gd name="connsiteY2" fmla="*/ 922470 h 1844940"/>
              <a:gd name="connsiteX3" fmla="*/ 922456 w 1844911"/>
              <a:gd name="connsiteY3" fmla="*/ 1844940 h 1844940"/>
              <a:gd name="connsiteX4" fmla="*/ 0 w 1844911"/>
              <a:gd name="connsiteY4" fmla="*/ 922470 h 1844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4911" h="1844940">
                <a:moveTo>
                  <a:pt x="0" y="922470"/>
                </a:moveTo>
                <a:cubicBezTo>
                  <a:pt x="0" y="413004"/>
                  <a:pt x="412998" y="0"/>
                  <a:pt x="922456" y="0"/>
                </a:cubicBezTo>
                <a:cubicBezTo>
                  <a:pt x="1431914" y="0"/>
                  <a:pt x="1844912" y="413004"/>
                  <a:pt x="1844912" y="922470"/>
                </a:cubicBezTo>
                <a:cubicBezTo>
                  <a:pt x="1844912" y="1431936"/>
                  <a:pt x="1431914" y="1844940"/>
                  <a:pt x="922456" y="1844940"/>
                </a:cubicBezTo>
                <a:cubicBezTo>
                  <a:pt x="412998" y="1844940"/>
                  <a:pt x="0" y="1431936"/>
                  <a:pt x="0" y="922470"/>
                </a:cubicBezTo>
                <a:close/>
              </a:path>
            </a:pathLst>
          </a:custGeom>
          <a:solidFill>
            <a:srgbClr val="4792A7"/>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0501" tIns="290505" rIns="290501" bIns="290505"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Page Readability</a:t>
            </a:r>
            <a:br>
              <a:rPr lang="en-US" sz="1600" b="1" kern="1200" dirty="0">
                <a:solidFill>
                  <a:schemeClr val="bg1"/>
                </a:solidFill>
              </a:rPr>
            </a:br>
            <a:r>
              <a:rPr lang="en-US" sz="1600" kern="1200" dirty="0">
                <a:solidFill>
                  <a:schemeClr val="bg1"/>
                </a:solidFill>
              </a:rPr>
              <a:t>for the search engine </a:t>
            </a:r>
          </a:p>
        </p:txBody>
      </p:sp>
      <p:sp>
        <p:nvSpPr>
          <p:cNvPr id="6" name="Block Arc 5">
            <a:extLst>
              <a:ext uri="{FF2B5EF4-FFF2-40B4-BE49-F238E27FC236}">
                <a16:creationId xmlns:a16="http://schemas.microsoft.com/office/drawing/2014/main" id="{B94AE08D-83CE-91B7-83E2-BA3754543E42}"/>
              </a:ext>
            </a:extLst>
          </p:cNvPr>
          <p:cNvSpPr/>
          <p:nvPr/>
        </p:nvSpPr>
        <p:spPr>
          <a:xfrm>
            <a:off x="-396552" y="2201581"/>
            <a:ext cx="3718733" cy="3876739"/>
          </a:xfrm>
          <a:prstGeom prst="blockArc">
            <a:avLst>
              <a:gd name="adj1" fmla="val 16473752"/>
              <a:gd name="adj2" fmla="val 5097811"/>
              <a:gd name="adj3" fmla="val 2624"/>
            </a:avLst>
          </a:prstGeom>
          <a:solidFill>
            <a:srgbClr val="4792A7"/>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dirty="0"/>
          </a:p>
        </p:txBody>
      </p:sp>
      <p:sp>
        <p:nvSpPr>
          <p:cNvPr id="7" name="Oval 6">
            <a:extLst>
              <a:ext uri="{FF2B5EF4-FFF2-40B4-BE49-F238E27FC236}">
                <a16:creationId xmlns:a16="http://schemas.microsoft.com/office/drawing/2014/main" id="{78AB7192-AC6A-D0B0-8CAC-C0A9F076C724}"/>
              </a:ext>
            </a:extLst>
          </p:cNvPr>
          <p:cNvSpPr/>
          <p:nvPr/>
        </p:nvSpPr>
        <p:spPr>
          <a:xfrm>
            <a:off x="2127214" y="2204864"/>
            <a:ext cx="988307" cy="98856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sz="900" dirty="0">
              <a:solidFill>
                <a:schemeClr val="tx1"/>
              </a:solidFill>
            </a:endParaRPr>
          </a:p>
        </p:txBody>
      </p:sp>
      <p:sp>
        <p:nvSpPr>
          <p:cNvPr id="8" name="Freeform: Shape 7">
            <a:extLst>
              <a:ext uri="{FF2B5EF4-FFF2-40B4-BE49-F238E27FC236}">
                <a16:creationId xmlns:a16="http://schemas.microsoft.com/office/drawing/2014/main" id="{C6AC4D56-6335-9C52-D23B-B47E7C6990C3}"/>
              </a:ext>
            </a:extLst>
          </p:cNvPr>
          <p:cNvSpPr/>
          <p:nvPr/>
        </p:nvSpPr>
        <p:spPr>
          <a:xfrm>
            <a:off x="4139952" y="2036476"/>
            <a:ext cx="4718601" cy="4206948"/>
          </a:xfrm>
          <a:custGeom>
            <a:avLst/>
            <a:gdLst>
              <a:gd name="connsiteX0" fmla="*/ 0 w 1322918"/>
              <a:gd name="connsiteY0" fmla="*/ 0 h 956779"/>
              <a:gd name="connsiteX1" fmla="*/ 1322918 w 1322918"/>
              <a:gd name="connsiteY1" fmla="*/ 0 h 956779"/>
              <a:gd name="connsiteX2" fmla="*/ 1322918 w 1322918"/>
              <a:gd name="connsiteY2" fmla="*/ 956779 h 956779"/>
              <a:gd name="connsiteX3" fmla="*/ 0 w 1322918"/>
              <a:gd name="connsiteY3" fmla="*/ 956779 h 956779"/>
              <a:gd name="connsiteX4" fmla="*/ 0 w 1322918"/>
              <a:gd name="connsiteY4" fmla="*/ 0 h 956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2918" h="956779">
                <a:moveTo>
                  <a:pt x="0" y="0"/>
                </a:moveTo>
                <a:lnTo>
                  <a:pt x="1322918" y="0"/>
                </a:lnTo>
                <a:lnTo>
                  <a:pt x="1322918" y="956779"/>
                </a:lnTo>
                <a:lnTo>
                  <a:pt x="0" y="95677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700" tIns="12700" rIns="12700" bIns="12700" numCol="1" spcCol="1270" anchor="ctr" anchorCtr="0">
            <a:noAutofit/>
          </a:bodyPr>
          <a:lstStyle/>
          <a:p>
            <a:pPr marL="0" lvl="0" indent="0">
              <a:lnSpc>
                <a:spcPct val="100000"/>
              </a:lnSpc>
              <a:buNone/>
            </a:pPr>
            <a:r>
              <a:rPr lang="en-US" sz="1350" b="1" i="1" dirty="0">
                <a:solidFill>
                  <a:srgbClr val="202124"/>
                </a:solidFill>
                <a:latin typeface="+mn-lt"/>
              </a:rPr>
              <a:t>Google Search </a:t>
            </a:r>
            <a:r>
              <a:rPr lang="en-US" sz="1350" i="1" dirty="0">
                <a:solidFill>
                  <a:srgbClr val="202124"/>
                </a:solidFill>
                <a:latin typeface="+mn-lt"/>
              </a:rPr>
              <a:t>works hard to understand the content of a page. You can help us by providing explicit clues about the meaning of a page to Google by including structured data on the page. </a:t>
            </a:r>
            <a:br>
              <a:rPr lang="en-US" sz="1350" i="1" dirty="0">
                <a:solidFill>
                  <a:srgbClr val="202124"/>
                </a:solidFill>
                <a:latin typeface="+mn-lt"/>
              </a:rPr>
            </a:br>
            <a:r>
              <a:rPr lang="en-US" sz="1350" b="1" i="1" dirty="0">
                <a:solidFill>
                  <a:srgbClr val="202124"/>
                </a:solidFill>
                <a:latin typeface="+mn-lt"/>
              </a:rPr>
              <a:t>Structured data </a:t>
            </a:r>
            <a:r>
              <a:rPr lang="en-US" sz="1350" i="1" dirty="0">
                <a:solidFill>
                  <a:srgbClr val="202124"/>
                </a:solidFill>
                <a:latin typeface="+mn-lt"/>
              </a:rPr>
              <a:t>is a standardized format for providing information about a page and classifying the page content; for example, on a recipe page, what are the ingredients, the cooking time and temperature, the calories, and so on. Google uses structured data that it finds on the web to understand the content of the page, as well as to gather information about the web and the world in general. </a:t>
            </a:r>
            <a:r>
              <a:rPr lang="en-US" sz="1350" i="1" dirty="0">
                <a:solidFill>
                  <a:srgbClr val="424A4F"/>
                </a:solidFill>
                <a:latin typeface="+mn-lt"/>
              </a:rPr>
              <a:t>Structured data is a system of pairing a name with a value that helps search engines categorize and index your content. </a:t>
            </a:r>
            <a:r>
              <a:rPr lang="en-US" sz="1350" b="1" i="1" dirty="0">
                <a:solidFill>
                  <a:srgbClr val="424A4F"/>
                </a:solidFill>
                <a:latin typeface="+mn-lt"/>
              </a:rPr>
              <a:t>Microdata</a:t>
            </a:r>
            <a:r>
              <a:rPr lang="en-US" sz="1350" i="1" dirty="0">
                <a:solidFill>
                  <a:srgbClr val="424A4F"/>
                </a:solidFill>
                <a:latin typeface="+mn-lt"/>
              </a:rPr>
              <a:t> is one form of structured data that works with HTML5. </a:t>
            </a:r>
            <a:br>
              <a:rPr lang="en-US" sz="1350" i="1" dirty="0">
                <a:solidFill>
                  <a:srgbClr val="424A4F"/>
                </a:solidFill>
                <a:latin typeface="+mn-lt"/>
              </a:rPr>
            </a:br>
            <a:r>
              <a:rPr lang="en-US" sz="1350" b="1" i="1" dirty="0">
                <a:solidFill>
                  <a:srgbClr val="424A4F"/>
                </a:solidFill>
                <a:latin typeface="+mn-lt"/>
              </a:rPr>
              <a:t>Schema</a:t>
            </a:r>
            <a:r>
              <a:rPr lang="en-US" sz="1350" i="1" dirty="0">
                <a:solidFill>
                  <a:srgbClr val="424A4F"/>
                </a:solidFill>
                <a:latin typeface="+mn-lt"/>
              </a:rPr>
              <a:t>.org is a project that provides a particular set of agreed-upon definitions for microdata tags.</a:t>
            </a:r>
            <a:br>
              <a:rPr lang="en-US" sz="1350" i="1" dirty="0">
                <a:solidFill>
                  <a:srgbClr val="424A4F"/>
                </a:solidFill>
                <a:latin typeface="+mn-lt"/>
              </a:rPr>
            </a:br>
            <a:endParaRPr lang="en-US" sz="1350" i="1" dirty="0">
              <a:solidFill>
                <a:srgbClr val="424A4F"/>
              </a:solidFill>
              <a:latin typeface="+mn-lt"/>
            </a:endParaRPr>
          </a:p>
          <a:p>
            <a:pPr marL="0" lvl="0" indent="0">
              <a:lnSpc>
                <a:spcPct val="100000"/>
              </a:lnSpc>
              <a:buNone/>
            </a:pPr>
            <a:r>
              <a:rPr lang="en-US" sz="1350" dirty="0">
                <a:latin typeface="+mn-lt"/>
              </a:rPr>
              <a:t>More information at </a:t>
            </a:r>
            <a:r>
              <a:rPr lang="en-US" sz="1350" dirty="0">
                <a:latin typeface="+mn-lt"/>
                <a:hlinkClick r:id="rId3"/>
              </a:rPr>
              <a:t>https://developers.google.com/search/docs/guides/intro-structured-data</a:t>
            </a:r>
            <a:r>
              <a:rPr lang="en-US" sz="1350" b="1" dirty="0">
                <a:latin typeface="+mn-lt"/>
              </a:rPr>
              <a:t> </a:t>
            </a:r>
            <a:r>
              <a:rPr lang="en-US" sz="1350" dirty="0">
                <a:solidFill>
                  <a:srgbClr val="7A003C"/>
                </a:solidFill>
                <a:latin typeface="+mn-lt"/>
                <a:cs typeface="Calibri" panose="020F0502020204030204" pitchFamily="34" charset="0"/>
              </a:rPr>
              <a:t>   </a:t>
            </a:r>
            <a:r>
              <a:rPr lang="en-US" sz="1350" dirty="0">
                <a:solidFill>
                  <a:srgbClr val="7A003C"/>
                </a:solidFill>
                <a:latin typeface="+mn-lt"/>
                <a:cs typeface="Times New Roman" pitchFamily="18" charset="0"/>
              </a:rPr>
              <a:t> </a:t>
            </a:r>
            <a:endParaRPr lang="en-US" sz="1350" dirty="0">
              <a:solidFill>
                <a:srgbClr val="7A003C"/>
              </a:solidFill>
              <a:latin typeface="+mn-lt"/>
            </a:endParaRPr>
          </a:p>
        </p:txBody>
      </p:sp>
      <p:sp>
        <p:nvSpPr>
          <p:cNvPr id="10" name="Oval 9">
            <a:extLst>
              <a:ext uri="{FF2B5EF4-FFF2-40B4-BE49-F238E27FC236}">
                <a16:creationId xmlns:a16="http://schemas.microsoft.com/office/drawing/2014/main" id="{475B5484-6F29-046A-86CA-8B8C864B966E}"/>
              </a:ext>
            </a:extLst>
          </p:cNvPr>
          <p:cNvSpPr/>
          <p:nvPr/>
        </p:nvSpPr>
        <p:spPr>
          <a:xfrm>
            <a:off x="2105355" y="5060446"/>
            <a:ext cx="988307" cy="98856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9" name="TextBox 8">
            <a:extLst>
              <a:ext uri="{FF2B5EF4-FFF2-40B4-BE49-F238E27FC236}">
                <a16:creationId xmlns:a16="http://schemas.microsoft.com/office/drawing/2014/main" id="{1DA7DDD8-7699-DAFE-E903-16A443913025}"/>
              </a:ext>
            </a:extLst>
          </p:cNvPr>
          <p:cNvSpPr txBox="1"/>
          <p:nvPr/>
        </p:nvSpPr>
        <p:spPr>
          <a:xfrm>
            <a:off x="492145" y="1484784"/>
            <a:ext cx="4572000" cy="369332"/>
          </a:xfrm>
          <a:prstGeom prst="rect">
            <a:avLst/>
          </a:prstGeom>
          <a:noFill/>
        </p:spPr>
        <p:txBody>
          <a:bodyPr wrap="square">
            <a:spAutoFit/>
          </a:bodyPr>
          <a:lstStyle/>
          <a:p>
            <a:pPr marL="0" lvl="0" indent="0" defTabSz="622300">
              <a:lnSpc>
                <a:spcPct val="90000"/>
              </a:lnSpc>
              <a:spcBef>
                <a:spcPct val="0"/>
              </a:spcBef>
              <a:spcAft>
                <a:spcPct val="35000"/>
              </a:spcAft>
              <a:buNone/>
            </a:pPr>
            <a:r>
              <a:rPr lang="en-US" sz="2000" kern="1200" dirty="0">
                <a:solidFill>
                  <a:srgbClr val="7A003C"/>
                </a:solidFill>
                <a:latin typeface="Amasis MT Pro Medium" panose="02040604050005020304" pitchFamily="18" charset="0"/>
              </a:rPr>
              <a:t>3. On-page Optimization</a:t>
            </a:r>
          </a:p>
        </p:txBody>
      </p:sp>
      <p:sp>
        <p:nvSpPr>
          <p:cNvPr id="12" name="TextBox 11">
            <a:extLst>
              <a:ext uri="{FF2B5EF4-FFF2-40B4-BE49-F238E27FC236}">
                <a16:creationId xmlns:a16="http://schemas.microsoft.com/office/drawing/2014/main" id="{7551A696-8E99-BA11-2E7A-AB96DEAFC0A9}"/>
              </a:ext>
            </a:extLst>
          </p:cNvPr>
          <p:cNvSpPr txBox="1"/>
          <p:nvPr/>
        </p:nvSpPr>
        <p:spPr>
          <a:xfrm>
            <a:off x="2100317" y="2468315"/>
            <a:ext cx="1042100" cy="461665"/>
          </a:xfrm>
          <a:prstGeom prst="rect">
            <a:avLst/>
          </a:prstGeom>
          <a:noFill/>
        </p:spPr>
        <p:txBody>
          <a:bodyPr wrap="square" rtlCol="0">
            <a:spAutoFit/>
          </a:bodyPr>
          <a:lstStyle/>
          <a:p>
            <a:pPr algn="ctr"/>
            <a:r>
              <a:rPr lang="en-US" sz="1200" dirty="0">
                <a:latin typeface="+mn-lt"/>
              </a:rPr>
              <a:t>Structured Data</a:t>
            </a:r>
            <a:endParaRPr lang="en-US" sz="1200" dirty="0">
              <a:solidFill>
                <a:schemeClr val="tx1"/>
              </a:solidFill>
              <a:latin typeface="+mn-lt"/>
            </a:endParaRPr>
          </a:p>
        </p:txBody>
      </p:sp>
      <p:sp>
        <p:nvSpPr>
          <p:cNvPr id="13" name="TextBox 12">
            <a:extLst>
              <a:ext uri="{FF2B5EF4-FFF2-40B4-BE49-F238E27FC236}">
                <a16:creationId xmlns:a16="http://schemas.microsoft.com/office/drawing/2014/main" id="{D8E66DBA-CE51-3291-3D01-86F449A2C5D3}"/>
              </a:ext>
            </a:extLst>
          </p:cNvPr>
          <p:cNvSpPr txBox="1"/>
          <p:nvPr/>
        </p:nvSpPr>
        <p:spPr>
          <a:xfrm>
            <a:off x="2078458" y="5405473"/>
            <a:ext cx="1042100" cy="276999"/>
          </a:xfrm>
          <a:prstGeom prst="rect">
            <a:avLst/>
          </a:prstGeom>
          <a:noFill/>
        </p:spPr>
        <p:txBody>
          <a:bodyPr wrap="square" rtlCol="0">
            <a:spAutoFit/>
          </a:bodyPr>
          <a:lstStyle/>
          <a:p>
            <a:pPr algn="ctr"/>
            <a:r>
              <a:rPr lang="en-US" sz="1200" dirty="0">
                <a:solidFill>
                  <a:schemeClr val="tx1"/>
                </a:solidFill>
                <a:latin typeface="+mn-lt"/>
              </a:rPr>
              <a:t>Schema</a:t>
            </a:r>
          </a:p>
        </p:txBody>
      </p:sp>
      <p:sp>
        <p:nvSpPr>
          <p:cNvPr id="3" name="Oval 2">
            <a:extLst>
              <a:ext uri="{FF2B5EF4-FFF2-40B4-BE49-F238E27FC236}">
                <a16:creationId xmlns:a16="http://schemas.microsoft.com/office/drawing/2014/main" id="{0A89A7E2-F49A-1184-0B33-8124A818CB2E}"/>
              </a:ext>
            </a:extLst>
          </p:cNvPr>
          <p:cNvSpPr/>
          <p:nvPr/>
        </p:nvSpPr>
        <p:spPr>
          <a:xfrm>
            <a:off x="2811828" y="3636908"/>
            <a:ext cx="988307" cy="98856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4" name="TextBox 3">
            <a:extLst>
              <a:ext uri="{FF2B5EF4-FFF2-40B4-BE49-F238E27FC236}">
                <a16:creationId xmlns:a16="http://schemas.microsoft.com/office/drawing/2014/main" id="{7822B7B1-24C2-49E0-3D97-45F661F8B638}"/>
              </a:ext>
            </a:extLst>
          </p:cNvPr>
          <p:cNvSpPr txBox="1"/>
          <p:nvPr/>
        </p:nvSpPr>
        <p:spPr>
          <a:xfrm>
            <a:off x="2784931" y="3981935"/>
            <a:ext cx="1042100" cy="276999"/>
          </a:xfrm>
          <a:prstGeom prst="rect">
            <a:avLst/>
          </a:prstGeom>
          <a:noFill/>
        </p:spPr>
        <p:txBody>
          <a:bodyPr wrap="square" rtlCol="0">
            <a:spAutoFit/>
          </a:bodyPr>
          <a:lstStyle/>
          <a:p>
            <a:pPr algn="ctr"/>
            <a:r>
              <a:rPr lang="en-US" sz="1200" dirty="0">
                <a:solidFill>
                  <a:schemeClr val="tx1"/>
                </a:solidFill>
                <a:latin typeface="+mn-lt"/>
              </a:rPr>
              <a:t>Microdata</a:t>
            </a:r>
          </a:p>
        </p:txBody>
      </p:sp>
    </p:spTree>
    <p:extLst>
      <p:ext uri="{BB962C8B-B14F-4D97-AF65-F5344CB8AC3E}">
        <p14:creationId xmlns:p14="http://schemas.microsoft.com/office/powerpoint/2010/main" val="39969104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5EBE9-62D9-61EE-FEAD-BDA46767F37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4EDBD4D-85CB-78E6-4FF0-15A8A5021345}"/>
              </a:ext>
            </a:extLst>
          </p:cNvPr>
          <p:cNvPicPr>
            <a:picLocks noChangeAspect="1"/>
          </p:cNvPicPr>
          <p:nvPr/>
        </p:nvPicPr>
        <p:blipFill>
          <a:blip r:embed="rId3"/>
          <a:stretch>
            <a:fillRect/>
          </a:stretch>
        </p:blipFill>
        <p:spPr>
          <a:xfrm>
            <a:off x="0" y="1"/>
            <a:ext cx="9168667" cy="6797358"/>
          </a:xfrm>
          <a:prstGeom prst="rect">
            <a:avLst/>
          </a:prstGeom>
        </p:spPr>
      </p:pic>
      <p:sp>
        <p:nvSpPr>
          <p:cNvPr id="4" name="Footer Placeholder 3">
            <a:extLst>
              <a:ext uri="{FF2B5EF4-FFF2-40B4-BE49-F238E27FC236}">
                <a16:creationId xmlns:a16="http://schemas.microsoft.com/office/drawing/2014/main" id="{3643BBC0-D363-0477-AB57-EDEF08406067}"/>
              </a:ext>
            </a:extLst>
          </p:cNvPr>
          <p:cNvSpPr>
            <a:spLocks noGrp="1"/>
          </p:cNvSpPr>
          <p:nvPr>
            <p:ph type="ftr" sz="quarter" idx="11"/>
          </p:nvPr>
        </p:nvSpPr>
        <p:spPr/>
        <p:txBody>
          <a:bodyPr/>
          <a:lstStyle/>
          <a:p>
            <a:pPr>
              <a:defRPr/>
            </a:pPr>
            <a:r>
              <a:rPr lang="en-US" dirty="0"/>
              <a:t>Footer</a:t>
            </a:r>
          </a:p>
        </p:txBody>
      </p:sp>
      <p:cxnSp>
        <p:nvCxnSpPr>
          <p:cNvPr id="3" name="Straight Arrow Connector 2">
            <a:extLst>
              <a:ext uri="{FF2B5EF4-FFF2-40B4-BE49-F238E27FC236}">
                <a16:creationId xmlns:a16="http://schemas.microsoft.com/office/drawing/2014/main" id="{440D9CB5-BC25-9F1F-A9D3-4E4746FEADAF}"/>
              </a:ext>
            </a:extLst>
          </p:cNvPr>
          <p:cNvCxnSpPr>
            <a:cxnSpLocks/>
            <a:stCxn id="31" idx="2"/>
          </p:cNvCxnSpPr>
          <p:nvPr/>
        </p:nvCxnSpPr>
        <p:spPr>
          <a:xfrm flipH="1">
            <a:off x="3480251" y="3033157"/>
            <a:ext cx="567867" cy="1374730"/>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cxnSp>
        <p:nvCxnSpPr>
          <p:cNvPr id="10" name="Straight Arrow Connector 9">
            <a:extLst>
              <a:ext uri="{FF2B5EF4-FFF2-40B4-BE49-F238E27FC236}">
                <a16:creationId xmlns:a16="http://schemas.microsoft.com/office/drawing/2014/main" id="{D4A9006C-12D0-4E1D-BF7B-423329C3D441}"/>
              </a:ext>
            </a:extLst>
          </p:cNvPr>
          <p:cNvCxnSpPr>
            <a:cxnSpLocks/>
            <a:stCxn id="29" idx="2"/>
          </p:cNvCxnSpPr>
          <p:nvPr/>
        </p:nvCxnSpPr>
        <p:spPr>
          <a:xfrm>
            <a:off x="1086189" y="4075540"/>
            <a:ext cx="495980" cy="664695"/>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22" name="Straight Arrow Connector 21">
            <a:extLst>
              <a:ext uri="{FF2B5EF4-FFF2-40B4-BE49-F238E27FC236}">
                <a16:creationId xmlns:a16="http://schemas.microsoft.com/office/drawing/2014/main" id="{0699F90B-1258-914D-F28E-E1893377C682}"/>
              </a:ext>
            </a:extLst>
          </p:cNvPr>
          <p:cNvCxnSpPr>
            <a:cxnSpLocks/>
            <a:stCxn id="33" idx="2"/>
          </p:cNvCxnSpPr>
          <p:nvPr/>
        </p:nvCxnSpPr>
        <p:spPr>
          <a:xfrm flipH="1">
            <a:off x="5724128" y="3761272"/>
            <a:ext cx="1177693" cy="1107888"/>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5" name="Straight Arrow Connector 24">
            <a:extLst>
              <a:ext uri="{FF2B5EF4-FFF2-40B4-BE49-F238E27FC236}">
                <a16:creationId xmlns:a16="http://schemas.microsoft.com/office/drawing/2014/main" id="{1839539C-1973-71EC-5E00-556904C442EB}"/>
              </a:ext>
            </a:extLst>
          </p:cNvPr>
          <p:cNvCxnSpPr>
            <a:cxnSpLocks/>
            <a:stCxn id="35" idx="0"/>
          </p:cNvCxnSpPr>
          <p:nvPr/>
        </p:nvCxnSpPr>
        <p:spPr>
          <a:xfrm flipV="1">
            <a:off x="734342" y="5287970"/>
            <a:ext cx="847827" cy="3142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274D857B-37AE-917C-5124-D4AEAE312F47}"/>
              </a:ext>
            </a:extLst>
          </p:cNvPr>
          <p:cNvCxnSpPr>
            <a:cxnSpLocks/>
            <a:stCxn id="37" idx="2"/>
          </p:cNvCxnSpPr>
          <p:nvPr/>
        </p:nvCxnSpPr>
        <p:spPr>
          <a:xfrm flipH="1">
            <a:off x="7092280" y="5124483"/>
            <a:ext cx="729457" cy="477757"/>
          </a:xfrm>
          <a:prstGeom prst="straightConnector1">
            <a:avLst/>
          </a:prstGeom>
          <a:ln>
            <a:solidFill>
              <a:schemeClr val="accent3">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9" name="Rectangle: Rounded Corners 28">
            <a:extLst>
              <a:ext uri="{FF2B5EF4-FFF2-40B4-BE49-F238E27FC236}">
                <a16:creationId xmlns:a16="http://schemas.microsoft.com/office/drawing/2014/main" id="{4C571028-D036-D420-3D71-C444961F61CC}"/>
              </a:ext>
            </a:extLst>
          </p:cNvPr>
          <p:cNvSpPr/>
          <p:nvPr/>
        </p:nvSpPr>
        <p:spPr>
          <a:xfrm>
            <a:off x="286430" y="3527805"/>
            <a:ext cx="1599517" cy="547735"/>
          </a:xfrm>
          <a:prstGeom prst="roundRect">
            <a:avLst/>
          </a:prstGeom>
          <a:solidFill>
            <a:srgbClr val="E4E9F4"/>
          </a:solidFill>
          <a:ln>
            <a:solidFill>
              <a:schemeClr val="bg1">
                <a:lumMod val="65000"/>
              </a:schemeClr>
            </a:solidFill>
          </a:ln>
          <a:effectLst>
            <a:outerShdw blurRad="50800" dist="38100" dir="2700000" algn="tl" rotWithShape="0">
              <a:prstClr val="black">
                <a:alpha val="40000"/>
              </a:prstClr>
            </a:outerShdw>
          </a:effectLst>
          <a:scene3d>
            <a:camera prst="orthographicFront">
              <a:rot lat="0" lon="0" rev="0"/>
            </a:camera>
            <a:lightRig rig="twoPt" dir="tl">
              <a:rot lat="0" lon="0" rev="4500000"/>
            </a:lightRig>
          </a:scene3d>
          <a:sp3d/>
        </p:spPr>
        <p:style>
          <a:lnRef idx="0">
            <a:schemeClr val="accent4"/>
          </a:lnRef>
          <a:fillRef idx="3">
            <a:schemeClr val="accent4"/>
          </a:fillRef>
          <a:effectRef idx="3">
            <a:schemeClr val="accent4"/>
          </a:effectRef>
          <a:fontRef idx="minor">
            <a:schemeClr val="lt1"/>
          </a:fontRef>
        </p:style>
        <p:txBody>
          <a:bodyPr rtlCol="0" anchor="ctr"/>
          <a:lstStyle/>
          <a:p>
            <a:pPr algn="ctr"/>
            <a:r>
              <a:rPr lang="en-CA" sz="1600" dirty="0">
                <a:solidFill>
                  <a:sysClr val="windowText" lastClr="000000"/>
                </a:solidFill>
              </a:rPr>
              <a:t>Page title of the landing page</a:t>
            </a:r>
          </a:p>
        </p:txBody>
      </p:sp>
      <p:sp>
        <p:nvSpPr>
          <p:cNvPr id="31" name="Rectangle: Rounded Corners 30">
            <a:extLst>
              <a:ext uri="{FF2B5EF4-FFF2-40B4-BE49-F238E27FC236}">
                <a16:creationId xmlns:a16="http://schemas.microsoft.com/office/drawing/2014/main" id="{2D24D929-AE0D-8B27-B148-1932CA70D10A}"/>
              </a:ext>
            </a:extLst>
          </p:cNvPr>
          <p:cNvSpPr/>
          <p:nvPr/>
        </p:nvSpPr>
        <p:spPr>
          <a:xfrm>
            <a:off x="2804155" y="2668032"/>
            <a:ext cx="2487926" cy="365125"/>
          </a:xfrm>
          <a:prstGeom prst="roundRect">
            <a:avLst/>
          </a:prstGeom>
          <a:solidFill>
            <a:srgbClr val="E6F4E4"/>
          </a:solidFill>
          <a:ln>
            <a:solidFill>
              <a:schemeClr val="bg1">
                <a:lumMod val="65000"/>
              </a:schemeClr>
            </a:solidFill>
          </a:ln>
          <a:effectLst>
            <a:outerShdw blurRad="50800" dist="38100" dir="2700000" algn="tl" rotWithShape="0">
              <a:prstClr val="black">
                <a:alpha val="40000"/>
              </a:prstClr>
            </a:outerShdw>
          </a:effectLst>
          <a:scene3d>
            <a:camera prst="orthographicFront">
              <a:rot lat="0" lon="0" rev="0"/>
            </a:camera>
            <a:lightRig rig="twoPt" dir="tl">
              <a:rot lat="0" lon="0" rev="4500000"/>
            </a:lightRig>
          </a:scene3d>
          <a:sp3d/>
        </p:spPr>
        <p:style>
          <a:lnRef idx="0">
            <a:schemeClr val="accent5"/>
          </a:lnRef>
          <a:fillRef idx="3">
            <a:schemeClr val="accent5"/>
          </a:fillRef>
          <a:effectRef idx="3">
            <a:schemeClr val="accent5"/>
          </a:effectRef>
          <a:fontRef idx="minor">
            <a:schemeClr val="lt1"/>
          </a:fontRef>
        </p:style>
        <p:txBody>
          <a:bodyPr rtlCol="0" anchor="ctr"/>
          <a:lstStyle/>
          <a:p>
            <a:pPr algn="ctr"/>
            <a:r>
              <a:rPr lang="en-CA" sz="1600" dirty="0">
                <a:solidFill>
                  <a:sysClr val="windowText" lastClr="000000"/>
                </a:solidFill>
              </a:rPr>
              <a:t>URL to the landing page</a:t>
            </a:r>
          </a:p>
        </p:txBody>
      </p:sp>
      <p:sp>
        <p:nvSpPr>
          <p:cNvPr id="33" name="Rectangle: Rounded Corners 32">
            <a:extLst>
              <a:ext uri="{FF2B5EF4-FFF2-40B4-BE49-F238E27FC236}">
                <a16:creationId xmlns:a16="http://schemas.microsoft.com/office/drawing/2014/main" id="{B31FAB21-4F17-191C-9139-46BFF5F3A3A5}"/>
              </a:ext>
            </a:extLst>
          </p:cNvPr>
          <p:cNvSpPr/>
          <p:nvPr/>
        </p:nvSpPr>
        <p:spPr>
          <a:xfrm>
            <a:off x="6034191" y="3294705"/>
            <a:ext cx="1735259" cy="466567"/>
          </a:xfrm>
          <a:prstGeom prst="roundRect">
            <a:avLst/>
          </a:prstGeom>
          <a:solidFill>
            <a:schemeClr val="accent2">
              <a:lumMod val="20000"/>
              <a:lumOff val="80000"/>
            </a:schemeClr>
          </a:solidFill>
          <a:ln>
            <a:solidFill>
              <a:schemeClr val="bg1">
                <a:lumMod val="65000"/>
              </a:schemeClr>
            </a:solidFill>
          </a:ln>
          <a:effectLst>
            <a:outerShdw blurRad="50800" dist="38100" dir="2700000" algn="tl" rotWithShape="0">
              <a:prstClr val="black">
                <a:alpha val="40000"/>
              </a:prstClr>
            </a:outerShdw>
          </a:effectLst>
          <a:scene3d>
            <a:camera prst="orthographicFront">
              <a:rot lat="0" lon="0" rev="0"/>
            </a:camera>
            <a:lightRig rig="twoPt" dir="tl">
              <a:rot lat="0" lon="0" rev="4500000"/>
            </a:lightRig>
          </a:scene3d>
          <a:sp3d/>
        </p:spPr>
        <p:style>
          <a:lnRef idx="0">
            <a:schemeClr val="accent2"/>
          </a:lnRef>
          <a:fillRef idx="3">
            <a:schemeClr val="accent2"/>
          </a:fillRef>
          <a:effectRef idx="3">
            <a:schemeClr val="accent2"/>
          </a:effectRef>
          <a:fontRef idx="minor">
            <a:schemeClr val="lt1"/>
          </a:fontRef>
        </p:style>
        <p:txBody>
          <a:bodyPr rtlCol="0" anchor="ctr"/>
          <a:lstStyle/>
          <a:p>
            <a:pPr algn="ctr"/>
            <a:r>
              <a:rPr lang="en-CA" sz="1600" dirty="0">
                <a:solidFill>
                  <a:sysClr val="windowText" lastClr="000000"/>
                </a:solidFill>
              </a:rPr>
              <a:t>Meta description</a:t>
            </a:r>
          </a:p>
        </p:txBody>
      </p:sp>
      <p:sp>
        <p:nvSpPr>
          <p:cNvPr id="35" name="Rectangle: Rounded Corners 34">
            <a:extLst>
              <a:ext uri="{FF2B5EF4-FFF2-40B4-BE49-F238E27FC236}">
                <a16:creationId xmlns:a16="http://schemas.microsoft.com/office/drawing/2014/main" id="{6334A69C-447F-EA9C-B6A4-FE472DB47697}"/>
              </a:ext>
            </a:extLst>
          </p:cNvPr>
          <p:cNvSpPr/>
          <p:nvPr/>
        </p:nvSpPr>
        <p:spPr>
          <a:xfrm>
            <a:off x="201613" y="5602240"/>
            <a:ext cx="1065458" cy="365125"/>
          </a:xfrm>
          <a:prstGeom prst="roundRect">
            <a:avLst/>
          </a:prstGeom>
          <a:solidFill>
            <a:srgbClr val="F4E4EE"/>
          </a:solidFill>
          <a:ln>
            <a:solidFill>
              <a:schemeClr val="bg1">
                <a:lumMod val="65000"/>
              </a:schemeClr>
            </a:solidFill>
          </a:ln>
          <a:effectLst>
            <a:outerShdw blurRad="50800" dist="38100" dir="2700000" algn="tl" rotWithShape="0">
              <a:prstClr val="black">
                <a:alpha val="40000"/>
              </a:prstClr>
            </a:outerShdw>
          </a:effectLst>
          <a:scene3d>
            <a:camera prst="orthographicFront">
              <a:rot lat="0" lon="0" rev="0"/>
            </a:camera>
            <a:lightRig rig="twoPt" dir="tl">
              <a:rot lat="0" lon="0" rev="45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n-CA" sz="1600" dirty="0">
                <a:solidFill>
                  <a:sysClr val="windowText" lastClr="000000"/>
                </a:solidFill>
              </a:rPr>
              <a:t>Sitelinks</a:t>
            </a:r>
          </a:p>
        </p:txBody>
      </p:sp>
      <p:sp>
        <p:nvSpPr>
          <p:cNvPr id="37" name="Rectangle: Rounded Corners 36">
            <a:extLst>
              <a:ext uri="{FF2B5EF4-FFF2-40B4-BE49-F238E27FC236}">
                <a16:creationId xmlns:a16="http://schemas.microsoft.com/office/drawing/2014/main" id="{E22FC65B-5526-A3B4-0434-6755A39C9CC2}"/>
              </a:ext>
            </a:extLst>
          </p:cNvPr>
          <p:cNvSpPr/>
          <p:nvPr/>
        </p:nvSpPr>
        <p:spPr>
          <a:xfrm>
            <a:off x="7399065" y="4657916"/>
            <a:ext cx="845344" cy="466567"/>
          </a:xfrm>
          <a:prstGeom prst="roundRect">
            <a:avLst/>
          </a:prstGeom>
          <a:solidFill>
            <a:srgbClr val="F3F3E5"/>
          </a:solidFill>
          <a:ln>
            <a:solidFill>
              <a:schemeClr val="bg1">
                <a:lumMod val="65000"/>
              </a:schemeClr>
            </a:solidFill>
          </a:ln>
          <a:effectLst>
            <a:outerShdw blurRad="50800" dist="38100" dir="2700000" algn="tl" rotWithShape="0">
              <a:prstClr val="black">
                <a:alpha val="40000"/>
              </a:prstClr>
            </a:outerShdw>
          </a:effectLst>
          <a:scene3d>
            <a:camera prst="orthographicFront">
              <a:rot lat="0" lon="0" rev="0"/>
            </a:camera>
            <a:lightRig rig="twoPt" dir="tl">
              <a:rot lat="0" lon="0" rev="45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n-CA" sz="1600" dirty="0">
                <a:solidFill>
                  <a:sysClr val="windowText" lastClr="000000"/>
                </a:solidFill>
              </a:rPr>
              <a:t>Photo</a:t>
            </a:r>
          </a:p>
        </p:txBody>
      </p:sp>
      <p:sp>
        <p:nvSpPr>
          <p:cNvPr id="2" name="Cloud 1">
            <a:extLst>
              <a:ext uri="{FF2B5EF4-FFF2-40B4-BE49-F238E27FC236}">
                <a16:creationId xmlns:a16="http://schemas.microsoft.com/office/drawing/2014/main" id="{D852892B-BFDE-81F2-8C84-4D0AD341374A}"/>
              </a:ext>
            </a:extLst>
          </p:cNvPr>
          <p:cNvSpPr/>
          <p:nvPr/>
        </p:nvSpPr>
        <p:spPr>
          <a:xfrm>
            <a:off x="2590278" y="685573"/>
            <a:ext cx="2915680" cy="1340015"/>
          </a:xfrm>
          <a:prstGeom prst="cloud">
            <a:avLst/>
          </a:prstGeom>
          <a:solidFill>
            <a:srgbClr val="F2F2F2">
              <a:alpha val="89804"/>
            </a:srgbClr>
          </a:solidFill>
          <a:ln w="6350">
            <a:solidFill>
              <a:schemeClr val="bg1">
                <a:lumMod val="50000"/>
              </a:schemeClr>
            </a:solidFill>
          </a:ln>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tlCol="0" anchor="ctr"/>
          <a:lstStyle/>
          <a:p>
            <a:pPr algn="ctr"/>
            <a:r>
              <a:rPr lang="en-US" sz="1600" dirty="0">
                <a:solidFill>
                  <a:schemeClr val="tx1"/>
                </a:solidFill>
                <a:latin typeface="Amasis MT Pro Medium" panose="02040604050005020304" pitchFamily="18" charset="0"/>
              </a:rPr>
              <a:t>How does Google present a website?</a:t>
            </a:r>
          </a:p>
        </p:txBody>
      </p:sp>
    </p:spTree>
    <p:extLst>
      <p:ext uri="{BB962C8B-B14F-4D97-AF65-F5344CB8AC3E}">
        <p14:creationId xmlns:p14="http://schemas.microsoft.com/office/powerpoint/2010/main" val="2713815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par>
                                <p:cTn id="15" presetID="10"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par>
                                <p:cTn id="23" presetID="10"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10" presetClass="entr" presetSubtype="0"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fade">
                                      <p:cBhvr>
                                        <p:cTn id="41" dur="500"/>
                                        <p:tgtEl>
                                          <p:spTgt spid="3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par>
                                <p:cTn id="47" presetID="10" presetClass="entr" presetSubtype="0" fill="hold" nodeType="with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P spid="33" grpId="0" animBg="1"/>
      <p:bldP spid="35" grpId="0" animBg="1"/>
      <p:bldP spid="37"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Top Corners Rounded 19">
            <a:extLst>
              <a:ext uri="{FF2B5EF4-FFF2-40B4-BE49-F238E27FC236}">
                <a16:creationId xmlns:a16="http://schemas.microsoft.com/office/drawing/2014/main" id="{33E68972-ACD8-0BC3-0E47-3CA33FA4F15B}"/>
              </a:ext>
            </a:extLst>
          </p:cNvPr>
          <p:cNvSpPr/>
          <p:nvPr/>
        </p:nvSpPr>
        <p:spPr>
          <a:xfrm>
            <a:off x="359532" y="5480885"/>
            <a:ext cx="5868652" cy="828435"/>
          </a:xfrm>
          <a:prstGeom prst="round2SameRect">
            <a:avLst>
              <a:gd name="adj1" fmla="val 0"/>
              <a:gd name="adj2" fmla="val 13140"/>
            </a:avLst>
          </a:prstGeom>
          <a:solidFill>
            <a:schemeClr val="bg1">
              <a:lumMod val="95000"/>
            </a:schemeClr>
          </a:solidFill>
          <a:effectLst>
            <a:outerShdw blurRad="50800" dist="38100" dir="2700000" algn="tl" rotWithShape="0">
              <a:prstClr val="black">
                <a:alpha val="40000"/>
              </a:prstClr>
            </a:outerShdw>
          </a:effectLst>
        </p:spPr>
        <p:style>
          <a:lnRef idx="0">
            <a:schemeClr val="dk1">
              <a:alpha val="0"/>
              <a:hueOff val="0"/>
              <a:satOff val="0"/>
              <a:lumOff val="0"/>
              <a:alphaOff val="0"/>
            </a:schemeClr>
          </a:lnRef>
          <a:fillRef idx="0">
            <a:scrgbClr r="0" g="0" b="0"/>
          </a:fillRef>
          <a:effectRef idx="0">
            <a:scrgbClr r="0" g="0" b="0"/>
          </a:effectRef>
          <a:fontRef idx="minor">
            <a:schemeClr val="tx1">
              <a:hueOff val="0"/>
              <a:satOff val="0"/>
              <a:lumOff val="0"/>
              <a:alphaOff val="0"/>
            </a:schemeClr>
          </a:fontRef>
        </p:style>
        <p:txBody>
          <a:bodyPr spcFirstLastPara="0" vert="horz" wrap="square" lIns="67111" tIns="67111" rIns="67111" bIns="26670" numCol="1" spcCol="1270" anchor="t" anchorCtr="0">
            <a:noAutofit/>
          </a:bodyPr>
          <a:lstStyle/>
          <a:p>
            <a:pPr marL="114300" lvl="1" indent="-114300" algn="l" defTabSz="622300">
              <a:lnSpc>
                <a:spcPct val="90000"/>
              </a:lnSpc>
              <a:spcBef>
                <a:spcPct val="0"/>
              </a:spcBef>
              <a:spcAft>
                <a:spcPct val="15000"/>
              </a:spcAft>
              <a:buChar char="•"/>
            </a:pPr>
            <a:r>
              <a:rPr lang="en-US" sz="1400" i="1" kern="1200" dirty="0">
                <a:solidFill>
                  <a:srgbClr val="7A003C"/>
                </a:solidFill>
                <a:latin typeface="+mn-lt"/>
                <a:hlinkClick r:id="rId3">
                  <a:extLst>
                    <a:ext uri="{A12FA001-AC4F-418D-AE19-62706E023703}">
                      <ahyp:hlinkClr xmlns:ahyp="http://schemas.microsoft.com/office/drawing/2018/hyperlinkcolor" val="tx"/>
                    </a:ext>
                  </a:extLst>
                </a:hlinkClick>
              </a:rPr>
              <a:t>SEO Site Checkup</a:t>
            </a:r>
            <a:r>
              <a:rPr lang="en-US" sz="1400" i="1" kern="1200" dirty="0">
                <a:solidFill>
                  <a:srgbClr val="7A003C"/>
                </a:solidFill>
                <a:latin typeface="+mn-lt"/>
              </a:rPr>
              <a:t> (evaluation report of the SEO performance of your website)</a:t>
            </a:r>
          </a:p>
          <a:p>
            <a:pPr marL="114300" lvl="1" indent="-114300" algn="l" defTabSz="622300">
              <a:lnSpc>
                <a:spcPct val="90000"/>
              </a:lnSpc>
              <a:spcBef>
                <a:spcPct val="0"/>
              </a:spcBef>
              <a:spcAft>
                <a:spcPct val="15000"/>
              </a:spcAft>
              <a:buChar char="•"/>
            </a:pPr>
            <a:r>
              <a:rPr lang="en-US" sz="1400" i="1" kern="1200" dirty="0" err="1">
                <a:solidFill>
                  <a:srgbClr val="7A003C"/>
                </a:solidFill>
                <a:latin typeface="+mn-lt"/>
                <a:hlinkClick r:id="rId4">
                  <a:extLst>
                    <a:ext uri="{A12FA001-AC4F-418D-AE19-62706E023703}">
                      <ahyp:hlinkClr xmlns:ahyp="http://schemas.microsoft.com/office/drawing/2018/hyperlinkcolor" val="tx"/>
                    </a:ext>
                  </a:extLst>
                </a:hlinkClick>
              </a:rPr>
              <a:t>Broseo</a:t>
            </a:r>
            <a:r>
              <a:rPr lang="en-US" sz="1400" i="1" kern="1200" dirty="0">
                <a:solidFill>
                  <a:srgbClr val="7A003C"/>
                </a:solidFill>
                <a:latin typeface="+mn-lt"/>
              </a:rPr>
              <a:t> (See your site through the eyes of a search engine) </a:t>
            </a:r>
          </a:p>
          <a:p>
            <a:pPr marL="114300" lvl="1" indent="-114300" algn="l" defTabSz="622300">
              <a:lnSpc>
                <a:spcPct val="90000"/>
              </a:lnSpc>
              <a:spcBef>
                <a:spcPct val="0"/>
              </a:spcBef>
              <a:spcAft>
                <a:spcPct val="15000"/>
              </a:spcAft>
              <a:buChar char="•"/>
            </a:pPr>
            <a:r>
              <a:rPr lang="en-US" sz="1400" i="1" kern="1200" dirty="0" err="1">
                <a:solidFill>
                  <a:srgbClr val="7A003C"/>
                </a:solidFill>
                <a:latin typeface="+mn-lt"/>
                <a:hlinkClick r:id="rId5">
                  <a:extLst>
                    <a:ext uri="{A12FA001-AC4F-418D-AE19-62706E023703}">
                      <ahyp:hlinkClr xmlns:ahyp="http://schemas.microsoft.com/office/drawing/2018/hyperlinkcolor" val="tx"/>
                    </a:ext>
                  </a:extLst>
                </a:hlinkClick>
              </a:rPr>
              <a:t>Ahrefs</a:t>
            </a:r>
            <a:r>
              <a:rPr lang="en-US" sz="1400" i="1" kern="1200" dirty="0">
                <a:solidFill>
                  <a:srgbClr val="7A003C"/>
                </a:solidFill>
                <a:latin typeface="+mn-lt"/>
              </a:rPr>
              <a:t>,  </a:t>
            </a:r>
            <a:r>
              <a:rPr lang="en-US" sz="1400" i="1" kern="1200" dirty="0" err="1">
                <a:solidFill>
                  <a:srgbClr val="7A003C"/>
                </a:solidFill>
                <a:latin typeface="+mn-lt"/>
                <a:hlinkClick r:id="rId6">
                  <a:extLst>
                    <a:ext uri="{A12FA001-AC4F-418D-AE19-62706E023703}">
                      <ahyp:hlinkClr xmlns:ahyp="http://schemas.microsoft.com/office/drawing/2018/hyperlinkcolor" val="tx"/>
                    </a:ext>
                  </a:extLst>
                </a:hlinkClick>
              </a:rPr>
              <a:t>SimilarWeb</a:t>
            </a:r>
            <a:r>
              <a:rPr lang="en-US" sz="1400" i="1" kern="1200" dirty="0">
                <a:solidFill>
                  <a:srgbClr val="7A003C"/>
                </a:solidFill>
                <a:latin typeface="+mn-lt"/>
              </a:rPr>
              <a:t>,  </a:t>
            </a:r>
            <a:r>
              <a:rPr lang="en-US" sz="1400" i="1" kern="1200" dirty="0" err="1">
                <a:solidFill>
                  <a:srgbClr val="7A003C"/>
                </a:solidFill>
                <a:latin typeface="+mn-lt"/>
                <a:hlinkClick r:id="rId7">
                  <a:extLst>
                    <a:ext uri="{A12FA001-AC4F-418D-AE19-62706E023703}">
                      <ahyp:hlinkClr xmlns:ahyp="http://schemas.microsoft.com/office/drawing/2018/hyperlinkcolor" val="tx"/>
                    </a:ext>
                  </a:extLst>
                </a:hlinkClick>
              </a:rPr>
              <a:t>SEOptimer</a:t>
            </a:r>
            <a:r>
              <a:rPr lang="en-US" sz="1400" i="1" kern="1200" dirty="0">
                <a:solidFill>
                  <a:srgbClr val="7A003C"/>
                </a:solidFill>
                <a:latin typeface="+mn-lt"/>
              </a:rPr>
              <a:t>, </a:t>
            </a:r>
            <a:r>
              <a:rPr lang="en-US" sz="1400" i="1" kern="1200" dirty="0" err="1">
                <a:solidFill>
                  <a:srgbClr val="7A003C"/>
                </a:solidFill>
                <a:latin typeface="+mn-lt"/>
                <a:hlinkClick r:id="rId8">
                  <a:extLst>
                    <a:ext uri="{A12FA001-AC4F-418D-AE19-62706E023703}">
                      <ahyp:hlinkClr xmlns:ahyp="http://schemas.microsoft.com/office/drawing/2018/hyperlinkcolor" val="tx"/>
                    </a:ext>
                  </a:extLst>
                </a:hlinkClick>
              </a:rPr>
              <a:t>AnswerThePublic</a:t>
            </a:r>
            <a:endParaRPr lang="en-US" sz="1400" i="1" kern="1200" dirty="0">
              <a:solidFill>
                <a:srgbClr val="7A003C"/>
              </a:solidFill>
              <a:latin typeface="+mn-lt"/>
            </a:endParaRPr>
          </a:p>
        </p:txBody>
      </p:sp>
      <p:sp>
        <p:nvSpPr>
          <p:cNvPr id="17" name="Rectangle: Top Corners Rounded 16">
            <a:extLst>
              <a:ext uri="{FF2B5EF4-FFF2-40B4-BE49-F238E27FC236}">
                <a16:creationId xmlns:a16="http://schemas.microsoft.com/office/drawing/2014/main" id="{40CADFDF-8D0A-2256-5056-D1A3E71EAB31}"/>
              </a:ext>
            </a:extLst>
          </p:cNvPr>
          <p:cNvSpPr/>
          <p:nvPr/>
        </p:nvSpPr>
        <p:spPr>
          <a:xfrm>
            <a:off x="359532" y="3718557"/>
            <a:ext cx="1965818" cy="790563"/>
          </a:xfrm>
          <a:prstGeom prst="round2SameRect">
            <a:avLst>
              <a:gd name="adj1" fmla="val 0"/>
              <a:gd name="adj2" fmla="val 12393"/>
            </a:avLst>
          </a:prstGeom>
          <a:solidFill>
            <a:schemeClr val="bg1">
              <a:lumMod val="95000"/>
            </a:schemeClr>
          </a:solidFill>
          <a:effectLst>
            <a:outerShdw blurRad="50800" dist="38100" dir="2700000" algn="tl" rotWithShape="0">
              <a:prstClr val="black">
                <a:alpha val="40000"/>
              </a:prstClr>
            </a:outerShdw>
          </a:effectLst>
        </p:spPr>
        <p:style>
          <a:lnRef idx="0">
            <a:schemeClr val="dk1">
              <a:alpha val="0"/>
              <a:hueOff val="0"/>
              <a:satOff val="0"/>
              <a:lumOff val="0"/>
              <a:alphaOff val="0"/>
            </a:schemeClr>
          </a:lnRef>
          <a:fillRef idx="0">
            <a:scrgbClr r="0" g="0" b="0"/>
          </a:fillRef>
          <a:effectRef idx="0">
            <a:scrgbClr r="0" g="0" b="0"/>
          </a:effectRef>
          <a:fontRef idx="minor">
            <a:schemeClr val="tx1">
              <a:hueOff val="0"/>
              <a:satOff val="0"/>
              <a:lumOff val="0"/>
              <a:alphaOff val="0"/>
            </a:schemeClr>
          </a:fontRef>
        </p:style>
        <p:txBody>
          <a:bodyPr spcFirstLastPara="0" vert="horz" wrap="square" lIns="65262" tIns="65262" rIns="65262" bIns="26670" numCol="1" spcCol="1270" anchor="t" anchorCtr="0">
            <a:noAutofit/>
          </a:bodyPr>
          <a:lstStyle/>
          <a:p>
            <a:pPr marL="114300" lvl="1" indent="-114300" algn="l" defTabSz="622300">
              <a:lnSpc>
                <a:spcPct val="90000"/>
              </a:lnSpc>
              <a:spcBef>
                <a:spcPct val="0"/>
              </a:spcBef>
              <a:spcAft>
                <a:spcPct val="15000"/>
              </a:spcAft>
              <a:buChar char="•"/>
            </a:pPr>
            <a:r>
              <a:rPr lang="en-US" sz="1400" i="1" kern="1200" dirty="0">
                <a:solidFill>
                  <a:srgbClr val="7A003C"/>
                </a:solidFill>
                <a:latin typeface="+mn-lt"/>
                <a:hlinkClick r:id="rId9">
                  <a:extLst>
                    <a:ext uri="{A12FA001-AC4F-418D-AE19-62706E023703}">
                      <ahyp:hlinkClr xmlns:ahyp="http://schemas.microsoft.com/office/drawing/2018/hyperlinkcolor" val="tx"/>
                    </a:ext>
                  </a:extLst>
                </a:hlinkClick>
              </a:rPr>
              <a:t>Google guide for SEO</a:t>
            </a:r>
            <a:endParaRPr lang="en-US" sz="1400" i="1" kern="1200" dirty="0">
              <a:solidFill>
                <a:srgbClr val="7A003C"/>
              </a:solidFill>
              <a:latin typeface="+mn-lt"/>
            </a:endParaRPr>
          </a:p>
          <a:p>
            <a:pPr marL="114300" lvl="1" indent="-114300" algn="l" defTabSz="622300">
              <a:lnSpc>
                <a:spcPct val="90000"/>
              </a:lnSpc>
              <a:spcBef>
                <a:spcPct val="0"/>
              </a:spcBef>
              <a:spcAft>
                <a:spcPct val="15000"/>
              </a:spcAft>
              <a:buChar char="•"/>
            </a:pPr>
            <a:r>
              <a:rPr lang="en-US" sz="1400" i="1" kern="1200" dirty="0" err="1">
                <a:solidFill>
                  <a:srgbClr val="7A003C"/>
                </a:solidFill>
                <a:latin typeface="+mn-lt"/>
                <a:hlinkClick r:id="rId10">
                  <a:extLst>
                    <a:ext uri="{A12FA001-AC4F-418D-AE19-62706E023703}">
                      <ahyp:hlinkClr xmlns:ahyp="http://schemas.microsoft.com/office/drawing/2018/hyperlinkcolor" val="tx"/>
                    </a:ext>
                  </a:extLst>
                </a:hlinkClick>
              </a:rPr>
              <a:t>Moz</a:t>
            </a:r>
            <a:r>
              <a:rPr lang="en-US" sz="1400" i="1" kern="1200" dirty="0">
                <a:solidFill>
                  <a:srgbClr val="7A003C"/>
                </a:solidFill>
                <a:latin typeface="+mn-lt"/>
                <a:hlinkClick r:id="rId10">
                  <a:extLst>
                    <a:ext uri="{A12FA001-AC4F-418D-AE19-62706E023703}">
                      <ahyp:hlinkClr xmlns:ahyp="http://schemas.microsoft.com/office/drawing/2018/hyperlinkcolor" val="tx"/>
                    </a:ext>
                  </a:extLst>
                </a:hlinkClick>
              </a:rPr>
              <a:t> learning center</a:t>
            </a:r>
            <a:endParaRPr lang="en-US" sz="1400" i="1" kern="1200" dirty="0">
              <a:solidFill>
                <a:srgbClr val="7A003C"/>
              </a:solidFill>
              <a:latin typeface="+mn-lt"/>
            </a:endParaRPr>
          </a:p>
          <a:p>
            <a:pPr marL="114300" lvl="1" indent="-114300" algn="l" defTabSz="622300">
              <a:lnSpc>
                <a:spcPct val="90000"/>
              </a:lnSpc>
              <a:spcBef>
                <a:spcPct val="0"/>
              </a:spcBef>
              <a:spcAft>
                <a:spcPct val="15000"/>
              </a:spcAft>
              <a:buChar char="•"/>
            </a:pPr>
            <a:r>
              <a:rPr lang="en-US" sz="1400" i="1" kern="1200" dirty="0">
                <a:solidFill>
                  <a:srgbClr val="7A003C"/>
                </a:solidFill>
                <a:latin typeface="+mn-lt"/>
                <a:hlinkClick r:id="rId11">
                  <a:extLst>
                    <a:ext uri="{A12FA001-AC4F-418D-AE19-62706E023703}">
                      <ahyp:hlinkClr xmlns:ahyp="http://schemas.microsoft.com/office/drawing/2018/hyperlinkcolor" val="tx"/>
                    </a:ext>
                  </a:extLst>
                </a:hlinkClick>
              </a:rPr>
              <a:t>Local SEO Research</a:t>
            </a:r>
            <a:endParaRPr lang="en-US" sz="1200" i="1" kern="1200" dirty="0">
              <a:solidFill>
                <a:srgbClr val="7A003C"/>
              </a:solidFill>
              <a:latin typeface="+mn-lt"/>
            </a:endParaRPr>
          </a:p>
        </p:txBody>
      </p:sp>
      <p:sp>
        <p:nvSpPr>
          <p:cNvPr id="2" name="Title 1"/>
          <p:cNvSpPr>
            <a:spLocks noGrp="1"/>
          </p:cNvSpPr>
          <p:nvPr>
            <p:ph type="title"/>
          </p:nvPr>
        </p:nvSpPr>
        <p:spPr>
          <a:xfrm>
            <a:off x="457200" y="188640"/>
            <a:ext cx="8229600" cy="1143000"/>
          </a:xfrm>
        </p:spPr>
        <p:txBody>
          <a:bodyPr/>
          <a:lstStyle/>
          <a:p>
            <a:r>
              <a:rPr lang="en-US" dirty="0">
                <a:latin typeface="+mj-lt"/>
                <a:cs typeface="Times New Roman" pitchFamily="18" charset="0"/>
              </a:rPr>
              <a:t>SEO ― Techniques</a:t>
            </a:r>
          </a:p>
        </p:txBody>
      </p:sp>
      <p:sp>
        <p:nvSpPr>
          <p:cNvPr id="10" name="Straight Connector 9">
            <a:extLst>
              <a:ext uri="{FF2B5EF4-FFF2-40B4-BE49-F238E27FC236}">
                <a16:creationId xmlns:a16="http://schemas.microsoft.com/office/drawing/2014/main" id="{9A0C0A2E-A8D5-5885-E019-19E80F69A27F}"/>
              </a:ext>
            </a:extLst>
          </p:cNvPr>
          <p:cNvSpPr/>
          <p:nvPr/>
        </p:nvSpPr>
        <p:spPr>
          <a:xfrm>
            <a:off x="359532" y="3551574"/>
            <a:ext cx="7560840" cy="0"/>
          </a:xfrm>
          <a:prstGeom prst="line">
            <a:avLst/>
          </a:prstGeom>
          <a:ln>
            <a:noFill/>
          </a:ln>
        </p:spPr>
        <p:style>
          <a:lnRef idx="2">
            <a:scrgbClr r="0" g="0" b="0"/>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1" name="Straight Connector 10">
            <a:extLst>
              <a:ext uri="{FF2B5EF4-FFF2-40B4-BE49-F238E27FC236}">
                <a16:creationId xmlns:a16="http://schemas.microsoft.com/office/drawing/2014/main" id="{657EBD48-3695-9BB1-015F-7FE25D253729}"/>
              </a:ext>
            </a:extLst>
          </p:cNvPr>
          <p:cNvSpPr/>
          <p:nvPr/>
        </p:nvSpPr>
        <p:spPr>
          <a:xfrm>
            <a:off x="359532" y="1843581"/>
            <a:ext cx="7560840" cy="0"/>
          </a:xfrm>
          <a:prstGeom prst="line">
            <a:avLst/>
          </a:prstGeom>
          <a:ln>
            <a:noFill/>
          </a:ln>
        </p:spPr>
        <p:style>
          <a:lnRef idx="2">
            <a:scrgbClr r="0" g="0" b="0"/>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2" name="Freeform: Shape 11">
            <a:extLst>
              <a:ext uri="{FF2B5EF4-FFF2-40B4-BE49-F238E27FC236}">
                <a16:creationId xmlns:a16="http://schemas.microsoft.com/office/drawing/2014/main" id="{FC537DAA-1052-6A8E-015D-326D90CD269D}"/>
              </a:ext>
            </a:extLst>
          </p:cNvPr>
          <p:cNvSpPr/>
          <p:nvPr/>
        </p:nvSpPr>
        <p:spPr>
          <a:xfrm>
            <a:off x="2325350" y="1053705"/>
            <a:ext cx="5595021" cy="789875"/>
          </a:xfrm>
          <a:custGeom>
            <a:avLst/>
            <a:gdLst>
              <a:gd name="connsiteX0" fmla="*/ 0 w 5595021"/>
              <a:gd name="connsiteY0" fmla="*/ 0 h 789875"/>
              <a:gd name="connsiteX1" fmla="*/ 5595021 w 5595021"/>
              <a:gd name="connsiteY1" fmla="*/ 0 h 789875"/>
              <a:gd name="connsiteX2" fmla="*/ 5595021 w 5595021"/>
              <a:gd name="connsiteY2" fmla="*/ 789875 h 789875"/>
              <a:gd name="connsiteX3" fmla="*/ 0 w 5595021"/>
              <a:gd name="connsiteY3" fmla="*/ 789875 h 789875"/>
              <a:gd name="connsiteX4" fmla="*/ 0 w 5595021"/>
              <a:gd name="connsiteY4" fmla="*/ 0 h 78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95021" h="789875">
                <a:moveTo>
                  <a:pt x="0" y="0"/>
                </a:moveTo>
                <a:lnTo>
                  <a:pt x="5595021" y="0"/>
                </a:lnTo>
                <a:lnTo>
                  <a:pt x="5595021" y="789875"/>
                </a:lnTo>
                <a:lnTo>
                  <a:pt x="0" y="78987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6200" tIns="76200" rIns="76200" bIns="76200" numCol="1" spcCol="1270" anchor="b" anchorCtr="0">
            <a:noAutofit/>
          </a:bodyPr>
          <a:lstStyle/>
          <a:p>
            <a:pPr marL="0" lvl="0" indent="0" algn="l" defTabSz="1778000">
              <a:lnSpc>
                <a:spcPct val="90000"/>
              </a:lnSpc>
              <a:spcBef>
                <a:spcPct val="0"/>
              </a:spcBef>
              <a:spcAft>
                <a:spcPct val="35000"/>
              </a:spcAft>
              <a:buNone/>
            </a:pPr>
            <a:endParaRPr lang="en-US" sz="4000" kern="1200">
              <a:latin typeface="+mn-lt"/>
            </a:endParaRPr>
          </a:p>
        </p:txBody>
      </p:sp>
      <p:sp>
        <p:nvSpPr>
          <p:cNvPr id="14" name="Rectangle: Top Corners Rounded 13">
            <a:extLst>
              <a:ext uri="{FF2B5EF4-FFF2-40B4-BE49-F238E27FC236}">
                <a16:creationId xmlns:a16="http://schemas.microsoft.com/office/drawing/2014/main" id="{24056520-B8AE-1E35-5909-27634249D5C1}"/>
              </a:ext>
            </a:extLst>
          </p:cNvPr>
          <p:cNvSpPr/>
          <p:nvPr/>
        </p:nvSpPr>
        <p:spPr>
          <a:xfrm>
            <a:off x="359532" y="1804995"/>
            <a:ext cx="1965818" cy="754981"/>
          </a:xfrm>
          <a:prstGeom prst="round2SameRect">
            <a:avLst>
              <a:gd name="adj1" fmla="val 0"/>
              <a:gd name="adj2" fmla="val 12749"/>
            </a:avLst>
          </a:prstGeom>
          <a:solidFill>
            <a:schemeClr val="bg1">
              <a:lumMod val="95000"/>
            </a:schemeClr>
          </a:solidFill>
          <a:effectLst>
            <a:outerShdw blurRad="50800" dist="38100" dir="2700000" algn="tl" rotWithShape="0">
              <a:prstClr val="black">
                <a:alpha val="40000"/>
              </a:prstClr>
            </a:outerShdw>
          </a:effectLst>
        </p:spPr>
        <p:style>
          <a:lnRef idx="0">
            <a:schemeClr val="dk1">
              <a:alpha val="0"/>
              <a:hueOff val="0"/>
              <a:satOff val="0"/>
              <a:lumOff val="0"/>
              <a:alphaOff val="0"/>
            </a:schemeClr>
          </a:lnRef>
          <a:fillRef idx="0">
            <a:scrgbClr r="0" g="0" b="0"/>
          </a:fillRef>
          <a:effectRef idx="0">
            <a:scrgbClr r="0" g="0" b="0"/>
          </a:effectRef>
          <a:fontRef idx="minor">
            <a:schemeClr val="tx1">
              <a:hueOff val="0"/>
              <a:satOff val="0"/>
              <a:lumOff val="0"/>
              <a:alphaOff val="0"/>
            </a:schemeClr>
          </a:fontRef>
        </p:style>
        <p:txBody>
          <a:bodyPr spcFirstLastPara="0" vert="horz" wrap="square" lIns="63525" tIns="63525" rIns="63525"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a:solidFill>
                  <a:srgbClr val="7A003C"/>
                </a:solidFill>
                <a:latin typeface="+mn-lt"/>
              </a:rPr>
              <a:t>Localization</a:t>
            </a:r>
          </a:p>
          <a:p>
            <a:pPr marL="114300" lvl="1" indent="-114300" algn="l" defTabSz="622300">
              <a:lnSpc>
                <a:spcPct val="90000"/>
              </a:lnSpc>
              <a:spcBef>
                <a:spcPct val="0"/>
              </a:spcBef>
              <a:spcAft>
                <a:spcPct val="15000"/>
              </a:spcAft>
              <a:buChar char="•"/>
            </a:pPr>
            <a:r>
              <a:rPr lang="en-US" sz="1400" kern="1200" dirty="0">
                <a:solidFill>
                  <a:srgbClr val="7A003C"/>
                </a:solidFill>
                <a:latin typeface="+mn-lt"/>
              </a:rPr>
              <a:t>Mobile</a:t>
            </a:r>
          </a:p>
          <a:p>
            <a:pPr marL="114300" lvl="1" indent="-114300" algn="l" defTabSz="622300">
              <a:lnSpc>
                <a:spcPct val="90000"/>
              </a:lnSpc>
              <a:spcBef>
                <a:spcPct val="0"/>
              </a:spcBef>
              <a:spcAft>
                <a:spcPct val="15000"/>
              </a:spcAft>
              <a:buChar char="•"/>
            </a:pPr>
            <a:r>
              <a:rPr lang="en-US" sz="1400" kern="1200" dirty="0">
                <a:solidFill>
                  <a:srgbClr val="7A003C"/>
                </a:solidFill>
                <a:latin typeface="+mn-lt"/>
              </a:rPr>
              <a:t>Context</a:t>
            </a:r>
          </a:p>
        </p:txBody>
      </p:sp>
      <p:sp>
        <p:nvSpPr>
          <p:cNvPr id="15" name="Freeform: Shape 14">
            <a:extLst>
              <a:ext uri="{FF2B5EF4-FFF2-40B4-BE49-F238E27FC236}">
                <a16:creationId xmlns:a16="http://schemas.microsoft.com/office/drawing/2014/main" id="{7F4A0866-D85B-ABDF-6199-9D7CFCD99048}"/>
              </a:ext>
            </a:extLst>
          </p:cNvPr>
          <p:cNvSpPr/>
          <p:nvPr/>
        </p:nvSpPr>
        <p:spPr>
          <a:xfrm>
            <a:off x="2325350" y="2761698"/>
            <a:ext cx="5595021" cy="789875"/>
          </a:xfrm>
          <a:custGeom>
            <a:avLst/>
            <a:gdLst>
              <a:gd name="connsiteX0" fmla="*/ 0 w 5595021"/>
              <a:gd name="connsiteY0" fmla="*/ 0 h 789875"/>
              <a:gd name="connsiteX1" fmla="*/ 5595021 w 5595021"/>
              <a:gd name="connsiteY1" fmla="*/ 0 h 789875"/>
              <a:gd name="connsiteX2" fmla="*/ 5595021 w 5595021"/>
              <a:gd name="connsiteY2" fmla="*/ 789875 h 789875"/>
              <a:gd name="connsiteX3" fmla="*/ 0 w 5595021"/>
              <a:gd name="connsiteY3" fmla="*/ 789875 h 789875"/>
              <a:gd name="connsiteX4" fmla="*/ 0 w 5595021"/>
              <a:gd name="connsiteY4" fmla="*/ 0 h 78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95021" h="789875">
                <a:moveTo>
                  <a:pt x="0" y="0"/>
                </a:moveTo>
                <a:lnTo>
                  <a:pt x="5595021" y="0"/>
                </a:lnTo>
                <a:lnTo>
                  <a:pt x="5595021" y="789875"/>
                </a:lnTo>
                <a:lnTo>
                  <a:pt x="0" y="78987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6200" tIns="76200" rIns="76200" bIns="76200" numCol="1" spcCol="1270" anchor="b" anchorCtr="0">
            <a:noAutofit/>
          </a:bodyPr>
          <a:lstStyle/>
          <a:p>
            <a:pPr marL="0" lvl="0" indent="0" algn="l" defTabSz="1778000">
              <a:lnSpc>
                <a:spcPct val="90000"/>
              </a:lnSpc>
              <a:spcBef>
                <a:spcPct val="0"/>
              </a:spcBef>
              <a:spcAft>
                <a:spcPct val="35000"/>
              </a:spcAft>
              <a:buNone/>
            </a:pPr>
            <a:endParaRPr lang="en-US" sz="4000" kern="1200" dirty="0">
              <a:latin typeface="+mn-lt"/>
            </a:endParaRPr>
          </a:p>
        </p:txBody>
      </p:sp>
      <p:sp>
        <p:nvSpPr>
          <p:cNvPr id="16" name="Freeform: Shape 15">
            <a:extLst>
              <a:ext uri="{FF2B5EF4-FFF2-40B4-BE49-F238E27FC236}">
                <a16:creationId xmlns:a16="http://schemas.microsoft.com/office/drawing/2014/main" id="{51FEB3C2-D31A-327E-0E31-E1B22B1E6FA5}"/>
              </a:ext>
            </a:extLst>
          </p:cNvPr>
          <p:cNvSpPr/>
          <p:nvPr/>
        </p:nvSpPr>
        <p:spPr>
          <a:xfrm>
            <a:off x="359532" y="3070212"/>
            <a:ext cx="1965818" cy="648345"/>
          </a:xfrm>
          <a:custGeom>
            <a:avLst/>
            <a:gdLst>
              <a:gd name="connsiteX0" fmla="*/ 108079 w 1965818"/>
              <a:gd name="connsiteY0" fmla="*/ 0 h 648345"/>
              <a:gd name="connsiteX1" fmla="*/ 1857739 w 1965818"/>
              <a:gd name="connsiteY1" fmla="*/ 0 h 648345"/>
              <a:gd name="connsiteX2" fmla="*/ 1965818 w 1965818"/>
              <a:gd name="connsiteY2" fmla="*/ 108079 h 648345"/>
              <a:gd name="connsiteX3" fmla="*/ 1965818 w 1965818"/>
              <a:gd name="connsiteY3" fmla="*/ 648345 h 648345"/>
              <a:gd name="connsiteX4" fmla="*/ 1965818 w 1965818"/>
              <a:gd name="connsiteY4" fmla="*/ 648345 h 648345"/>
              <a:gd name="connsiteX5" fmla="*/ 0 w 1965818"/>
              <a:gd name="connsiteY5" fmla="*/ 648345 h 648345"/>
              <a:gd name="connsiteX6" fmla="*/ 0 w 1965818"/>
              <a:gd name="connsiteY6" fmla="*/ 648345 h 648345"/>
              <a:gd name="connsiteX7" fmla="*/ 0 w 1965818"/>
              <a:gd name="connsiteY7" fmla="*/ 108079 h 648345"/>
              <a:gd name="connsiteX8" fmla="*/ 108079 w 1965818"/>
              <a:gd name="connsiteY8" fmla="*/ 0 h 648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5818" h="648345">
                <a:moveTo>
                  <a:pt x="108079" y="0"/>
                </a:moveTo>
                <a:lnTo>
                  <a:pt x="1857739" y="0"/>
                </a:lnTo>
                <a:cubicBezTo>
                  <a:pt x="1917429" y="0"/>
                  <a:pt x="1965818" y="48389"/>
                  <a:pt x="1965818" y="108079"/>
                </a:cubicBezTo>
                <a:lnTo>
                  <a:pt x="1965818" y="648345"/>
                </a:lnTo>
                <a:lnTo>
                  <a:pt x="1965818" y="648345"/>
                </a:lnTo>
                <a:lnTo>
                  <a:pt x="0" y="648345"/>
                </a:lnTo>
                <a:lnTo>
                  <a:pt x="0" y="648345"/>
                </a:lnTo>
                <a:lnTo>
                  <a:pt x="0" y="108079"/>
                </a:lnTo>
                <a:cubicBezTo>
                  <a:pt x="0" y="48389"/>
                  <a:pt x="48389" y="0"/>
                  <a:pt x="108079" y="0"/>
                </a:cubicBezTo>
                <a:close/>
              </a:path>
            </a:pathLst>
          </a:custGeom>
          <a:solidFill>
            <a:srgbClr val="E6F4E4"/>
          </a:solidFill>
          <a:ln w="3175">
            <a:solidFill>
              <a:srgbClr val="97D18F"/>
            </a:solidFill>
          </a:ln>
          <a:effectLst>
            <a:outerShdw blurRad="50800" dist="38100" dir="2700000" algn="tl" rotWithShape="0">
              <a:prstClr val="black">
                <a:alpha val="40000"/>
              </a:prstClr>
            </a:outerShdw>
          </a:effectLst>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2135" tIns="62135" rIns="62135" bIns="3048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1"/>
                </a:solidFill>
                <a:latin typeface="+mn-lt"/>
              </a:rPr>
              <a:t>Learning References</a:t>
            </a:r>
          </a:p>
        </p:txBody>
      </p:sp>
      <p:sp>
        <p:nvSpPr>
          <p:cNvPr id="18" name="Freeform: Shape 17">
            <a:extLst>
              <a:ext uri="{FF2B5EF4-FFF2-40B4-BE49-F238E27FC236}">
                <a16:creationId xmlns:a16="http://schemas.microsoft.com/office/drawing/2014/main" id="{A64B3483-AE39-2777-54AF-6509D5EA9B10}"/>
              </a:ext>
            </a:extLst>
          </p:cNvPr>
          <p:cNvSpPr/>
          <p:nvPr/>
        </p:nvSpPr>
        <p:spPr>
          <a:xfrm>
            <a:off x="2325350" y="4525647"/>
            <a:ext cx="5595021" cy="789875"/>
          </a:xfrm>
          <a:custGeom>
            <a:avLst/>
            <a:gdLst>
              <a:gd name="connsiteX0" fmla="*/ 0 w 5595021"/>
              <a:gd name="connsiteY0" fmla="*/ 0 h 789875"/>
              <a:gd name="connsiteX1" fmla="*/ 5595021 w 5595021"/>
              <a:gd name="connsiteY1" fmla="*/ 0 h 789875"/>
              <a:gd name="connsiteX2" fmla="*/ 5595021 w 5595021"/>
              <a:gd name="connsiteY2" fmla="*/ 789875 h 789875"/>
              <a:gd name="connsiteX3" fmla="*/ 0 w 5595021"/>
              <a:gd name="connsiteY3" fmla="*/ 789875 h 789875"/>
              <a:gd name="connsiteX4" fmla="*/ 0 w 5595021"/>
              <a:gd name="connsiteY4" fmla="*/ 0 h 78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95021" h="789875">
                <a:moveTo>
                  <a:pt x="0" y="0"/>
                </a:moveTo>
                <a:lnTo>
                  <a:pt x="5595021" y="0"/>
                </a:lnTo>
                <a:lnTo>
                  <a:pt x="5595021" y="789875"/>
                </a:lnTo>
                <a:lnTo>
                  <a:pt x="0" y="78987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6200" tIns="76200" rIns="76200" bIns="76200" numCol="1" spcCol="1270" anchor="b" anchorCtr="0">
            <a:noAutofit/>
          </a:bodyPr>
          <a:lstStyle/>
          <a:p>
            <a:pPr marL="0" lvl="0" indent="0" algn="l" defTabSz="1778000">
              <a:lnSpc>
                <a:spcPct val="90000"/>
              </a:lnSpc>
              <a:spcBef>
                <a:spcPct val="0"/>
              </a:spcBef>
              <a:spcAft>
                <a:spcPct val="35000"/>
              </a:spcAft>
              <a:buNone/>
            </a:pPr>
            <a:endParaRPr lang="en-US" sz="4000" kern="1200" dirty="0">
              <a:latin typeface="+mn-lt"/>
            </a:endParaRPr>
          </a:p>
        </p:txBody>
      </p:sp>
      <p:pic>
        <p:nvPicPr>
          <p:cNvPr id="1026" name="Picture 2" descr="Google Algorithm Q3 2024">
            <a:extLst>
              <a:ext uri="{FF2B5EF4-FFF2-40B4-BE49-F238E27FC236}">
                <a16:creationId xmlns:a16="http://schemas.microsoft.com/office/drawing/2014/main" id="{A7420763-175D-BDF7-59FA-E6FB20380C01}"/>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6434" r="8640"/>
          <a:stretch/>
        </p:blipFill>
        <p:spPr bwMode="auto">
          <a:xfrm>
            <a:off x="2666891" y="1166142"/>
            <a:ext cx="5073462" cy="3447212"/>
          </a:xfrm>
          <a:prstGeom prst="rect">
            <a:avLst/>
          </a:prstGeom>
          <a:noFill/>
          <a:extLst>
            <a:ext uri="{909E8E84-426E-40DD-AFC4-6F175D3DCCD1}">
              <a14:hiddenFill xmlns:a14="http://schemas.microsoft.com/office/drawing/2010/main">
                <a:solidFill>
                  <a:srgbClr val="FFFFFF"/>
                </a:solidFill>
              </a14:hiddenFill>
            </a:ext>
          </a:extLst>
        </p:spPr>
      </p:pic>
      <p:sp>
        <p:nvSpPr>
          <p:cNvPr id="13" name="Freeform: Shape 12">
            <a:extLst>
              <a:ext uri="{FF2B5EF4-FFF2-40B4-BE49-F238E27FC236}">
                <a16:creationId xmlns:a16="http://schemas.microsoft.com/office/drawing/2014/main" id="{36778A03-79BF-7BBC-8662-6B069CD9667E}"/>
              </a:ext>
            </a:extLst>
          </p:cNvPr>
          <p:cNvSpPr/>
          <p:nvPr/>
        </p:nvSpPr>
        <p:spPr>
          <a:xfrm>
            <a:off x="359532" y="1156650"/>
            <a:ext cx="1965818" cy="648345"/>
          </a:xfrm>
          <a:custGeom>
            <a:avLst/>
            <a:gdLst>
              <a:gd name="connsiteX0" fmla="*/ 108079 w 1965818"/>
              <a:gd name="connsiteY0" fmla="*/ 0 h 648345"/>
              <a:gd name="connsiteX1" fmla="*/ 1857739 w 1965818"/>
              <a:gd name="connsiteY1" fmla="*/ 0 h 648345"/>
              <a:gd name="connsiteX2" fmla="*/ 1965818 w 1965818"/>
              <a:gd name="connsiteY2" fmla="*/ 108079 h 648345"/>
              <a:gd name="connsiteX3" fmla="*/ 1965818 w 1965818"/>
              <a:gd name="connsiteY3" fmla="*/ 648345 h 648345"/>
              <a:gd name="connsiteX4" fmla="*/ 1965818 w 1965818"/>
              <a:gd name="connsiteY4" fmla="*/ 648345 h 648345"/>
              <a:gd name="connsiteX5" fmla="*/ 0 w 1965818"/>
              <a:gd name="connsiteY5" fmla="*/ 648345 h 648345"/>
              <a:gd name="connsiteX6" fmla="*/ 0 w 1965818"/>
              <a:gd name="connsiteY6" fmla="*/ 648345 h 648345"/>
              <a:gd name="connsiteX7" fmla="*/ 0 w 1965818"/>
              <a:gd name="connsiteY7" fmla="*/ 108079 h 648345"/>
              <a:gd name="connsiteX8" fmla="*/ 108079 w 1965818"/>
              <a:gd name="connsiteY8" fmla="*/ 0 h 648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5818" h="648345">
                <a:moveTo>
                  <a:pt x="108079" y="0"/>
                </a:moveTo>
                <a:lnTo>
                  <a:pt x="1857739" y="0"/>
                </a:lnTo>
                <a:cubicBezTo>
                  <a:pt x="1917429" y="0"/>
                  <a:pt x="1965818" y="48389"/>
                  <a:pt x="1965818" y="108079"/>
                </a:cubicBezTo>
                <a:lnTo>
                  <a:pt x="1965818" y="648345"/>
                </a:lnTo>
                <a:lnTo>
                  <a:pt x="1965818" y="648345"/>
                </a:lnTo>
                <a:lnTo>
                  <a:pt x="0" y="648345"/>
                </a:lnTo>
                <a:lnTo>
                  <a:pt x="0" y="648345"/>
                </a:lnTo>
                <a:lnTo>
                  <a:pt x="0" y="108079"/>
                </a:lnTo>
                <a:cubicBezTo>
                  <a:pt x="0" y="48389"/>
                  <a:pt x="48389" y="0"/>
                  <a:pt x="108079" y="0"/>
                </a:cubicBezTo>
                <a:close/>
              </a:path>
            </a:pathLst>
          </a:custGeom>
          <a:solidFill>
            <a:srgbClr val="E6F4E4"/>
          </a:solidFill>
          <a:ln w="3175">
            <a:solidFill>
              <a:srgbClr val="97D18F"/>
            </a:solidFill>
          </a:ln>
          <a:effectLst>
            <a:outerShdw blurRad="50800" dist="38100" dir="2700000" algn="tl" rotWithShape="0">
              <a:prstClr val="black">
                <a:alpha val="40000"/>
              </a:prstClr>
            </a:outerShdw>
          </a:effectLst>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2135" tIns="62135" rIns="62135" bIns="3048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1"/>
                </a:solidFill>
                <a:latin typeface="+mn-lt"/>
              </a:rPr>
              <a:t>Trends</a:t>
            </a:r>
          </a:p>
        </p:txBody>
      </p:sp>
      <p:sp>
        <p:nvSpPr>
          <p:cNvPr id="19" name="Rectangle: Top Corners Rounded 18">
            <a:extLst>
              <a:ext uri="{FF2B5EF4-FFF2-40B4-BE49-F238E27FC236}">
                <a16:creationId xmlns:a16="http://schemas.microsoft.com/office/drawing/2014/main" id="{832DCEAF-EB4F-A993-A346-774BC5E16E2C}"/>
              </a:ext>
            </a:extLst>
          </p:cNvPr>
          <p:cNvSpPr/>
          <p:nvPr/>
        </p:nvSpPr>
        <p:spPr>
          <a:xfrm>
            <a:off x="359532" y="4961887"/>
            <a:ext cx="5868652" cy="512116"/>
          </a:xfrm>
          <a:prstGeom prst="round2SameRect">
            <a:avLst/>
          </a:prstGeom>
          <a:solidFill>
            <a:srgbClr val="E6F4E4"/>
          </a:solidFill>
          <a:ln w="3175">
            <a:solidFill>
              <a:srgbClr val="97D18F"/>
            </a:solidFill>
          </a:ln>
          <a:effectLst>
            <a:outerShdw blurRad="50800" dist="38100" dir="2700000" algn="tl" rotWithShape="0">
              <a:prstClr val="black">
                <a:alpha val="40000"/>
              </a:prstClr>
            </a:outerShdw>
          </a:effectLst>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5484" tIns="55484" rIns="55484" bIns="3048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1"/>
                </a:solidFill>
                <a:latin typeface="+mn-lt"/>
              </a:rPr>
              <a:t>Tools  </a:t>
            </a:r>
          </a:p>
        </p:txBody>
      </p:sp>
    </p:spTree>
    <p:extLst>
      <p:ext uri="{BB962C8B-B14F-4D97-AF65-F5344CB8AC3E}">
        <p14:creationId xmlns:p14="http://schemas.microsoft.com/office/powerpoint/2010/main" val="1792070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Groote PowerPoint template (graphic header)">
  <a:themeElements>
    <a:clrScheme name="DeGroote">
      <a:dk1>
        <a:sysClr val="windowText" lastClr="000000"/>
      </a:dk1>
      <a:lt1>
        <a:sysClr val="window" lastClr="FFFFFF"/>
      </a:lt1>
      <a:dk2>
        <a:srgbClr val="2B142D"/>
      </a:dk2>
      <a:lt2>
        <a:srgbClr val="F2F2F2"/>
      </a:lt2>
      <a:accent1>
        <a:srgbClr val="7A003C"/>
      </a:accent1>
      <a:accent2>
        <a:srgbClr val="8E979D"/>
      </a:accent2>
      <a:accent3>
        <a:srgbClr val="FDBF57"/>
      </a:accent3>
      <a:accent4>
        <a:srgbClr val="193989"/>
      </a:accent4>
      <a:accent5>
        <a:srgbClr val="00B050"/>
      </a:accent5>
      <a:accent6>
        <a:srgbClr val="7030A0"/>
      </a:accent6>
      <a:hlink>
        <a:srgbClr val="7A003C"/>
      </a:hlink>
      <a:folHlink>
        <a:srgbClr val="7A003C"/>
      </a:folHlink>
    </a:clrScheme>
    <a:fontScheme name="Custom 1">
      <a:majorFont>
        <a:latin typeface="Cambria"/>
        <a:ea typeface=""/>
        <a:cs typeface=""/>
      </a:majorFont>
      <a:minorFont>
        <a:latin typeface="Calibri"/>
        <a:ea typeface=""/>
        <a:cs typeface=""/>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DeGroote PowerPoint template (graphic header)</Template>
  <TotalTime>29681</TotalTime>
  <Words>1433</Words>
  <Application>Microsoft Office PowerPoint</Application>
  <PresentationFormat>On-screen Show (4:3)</PresentationFormat>
  <Paragraphs>219</Paragraphs>
  <Slides>18</Slides>
  <Notes>16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Univers LT Std 47 Cn Lt</vt:lpstr>
      <vt:lpstr>Univers LT Std 57 Cn</vt:lpstr>
      <vt:lpstr>Amasis MT Pro Medium</vt:lpstr>
      <vt:lpstr>Arial</vt:lpstr>
      <vt:lpstr>Calibri</vt:lpstr>
      <vt:lpstr>Cambria</vt:lpstr>
      <vt:lpstr>Rockwell</vt:lpstr>
      <vt:lpstr>Times New Roman</vt:lpstr>
      <vt:lpstr>Wingdings</vt:lpstr>
      <vt:lpstr>DeGroote PowerPoint template (graphic header)</vt:lpstr>
      <vt:lpstr>Search Engine Marketing ─ Search Engine Optimization</vt:lpstr>
      <vt:lpstr>The Objective of Web Design</vt:lpstr>
      <vt:lpstr>The Objective of Web Design</vt:lpstr>
      <vt:lpstr>PowerPoint Presentation</vt:lpstr>
      <vt:lpstr>PowerPoint Presentation</vt:lpstr>
      <vt:lpstr>PowerPoint Presentation</vt:lpstr>
      <vt:lpstr>PowerPoint Presentation</vt:lpstr>
      <vt:lpstr>Two Key Factors of Online Search </vt:lpstr>
      <vt:lpstr>Two Key Factors of Online Search</vt:lpstr>
      <vt:lpstr>SEO―How does a search engine work?</vt:lpstr>
      <vt:lpstr>SEO ― Techniques</vt:lpstr>
      <vt:lpstr>SEO ― Techniques</vt:lpstr>
      <vt:lpstr>SEO ― Techniques</vt:lpstr>
      <vt:lpstr>SEO ― Techniques</vt:lpstr>
      <vt:lpstr>SEO ― Techniques</vt:lpstr>
      <vt:lpstr>SEO ― Techniques</vt:lpstr>
      <vt:lpstr>PowerPoint Presentation</vt:lpstr>
      <vt:lpstr>SEO ― Techniques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Engine Marketing and Online Advertising</dc:title>
  <dc:creator>wuruhai</dc:creator>
  <cp:lastModifiedBy>Wu, Ruhai</cp:lastModifiedBy>
  <cp:revision>143</cp:revision>
  <dcterms:created xsi:type="dcterms:W3CDTF">2014-01-23T23:58:00Z</dcterms:created>
  <dcterms:modified xsi:type="dcterms:W3CDTF">2025-01-20T20:27:48Z</dcterms:modified>
</cp:coreProperties>
</file>